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62" r:id="rId3"/>
    <p:sldId id="266" r:id="rId4"/>
    <p:sldId id="267" r:id="rId5"/>
    <p:sldId id="257" r:id="rId6"/>
    <p:sldId id="265" r:id="rId7"/>
    <p:sldId id="273" r:id="rId8"/>
    <p:sldId id="263" r:id="rId9"/>
    <p:sldId id="268" r:id="rId10"/>
    <p:sldId id="269" r:id="rId11"/>
    <p:sldId id="264" r:id="rId12"/>
    <p:sldId id="270" r:id="rId13"/>
    <p:sldId id="272" r:id="rId14"/>
    <p:sldId id="258" r:id="rId15"/>
    <p:sldId id="271" r:id="rId16"/>
    <p:sldId id="276" r:id="rId17"/>
    <p:sldId id="260" r:id="rId18"/>
    <p:sldId id="261" r:id="rId19"/>
    <p:sldId id="274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36" y="1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gif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jpeg>
</file>

<file path=ppt/media/image32.jpeg>
</file>

<file path=ppt/media/image33.jpeg>
</file>

<file path=ppt/media/image34.png>
</file>

<file path=ppt/media/image35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6BC349-02FD-4B24-AB92-0D8F964DF00E}" type="datetimeFigureOut">
              <a:rPr lang="nl-BE" smtClean="0"/>
              <a:t>22/04/2014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00FA44-DCE5-49A2-80B3-02A1EA26598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63971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Otl</a:t>
            </a:r>
            <a:r>
              <a:rPr lang="nl-BE" dirty="0" smtClean="0"/>
              <a:t> </a:t>
            </a:r>
            <a:r>
              <a:rPr lang="nl-BE" dirty="0" err="1" smtClean="0"/>
              <a:t>Aicher</a:t>
            </a:r>
            <a:r>
              <a:rPr lang="nl-BE" dirty="0" smtClean="0"/>
              <a:t>– </a:t>
            </a:r>
            <a:r>
              <a:rPr lang="nl-BE" dirty="0" err="1" smtClean="0"/>
              <a:t>Olypische</a:t>
            </a:r>
            <a:r>
              <a:rPr lang="nl-BE" baseline="0" dirty="0" smtClean="0"/>
              <a:t> Spelen </a:t>
            </a:r>
            <a:r>
              <a:rPr lang="nl-BE" baseline="0" dirty="0" err="1" smtClean="0"/>
              <a:t>munchen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00FA44-DCE5-49A2-80B3-02A1EA265985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7554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Otl</a:t>
            </a:r>
            <a:r>
              <a:rPr lang="nl-BE" dirty="0" smtClean="0"/>
              <a:t> </a:t>
            </a:r>
            <a:r>
              <a:rPr lang="nl-BE" smtClean="0"/>
              <a:t>Aicher– </a:t>
            </a:r>
            <a:r>
              <a:rPr lang="nl-BE" dirty="0" err="1" smtClean="0"/>
              <a:t>Olypische</a:t>
            </a:r>
            <a:r>
              <a:rPr lang="nl-BE" baseline="0" dirty="0" smtClean="0"/>
              <a:t> Spelen </a:t>
            </a:r>
            <a:r>
              <a:rPr lang="nl-BE" baseline="0" dirty="0" err="1" smtClean="0"/>
              <a:t>munchen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00FA44-DCE5-49A2-80B3-02A1EA265985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75543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Otl</a:t>
            </a:r>
            <a:r>
              <a:rPr lang="nl-BE" dirty="0" smtClean="0"/>
              <a:t> </a:t>
            </a:r>
            <a:r>
              <a:rPr lang="nl-BE" smtClean="0"/>
              <a:t>Aicher– </a:t>
            </a:r>
            <a:r>
              <a:rPr lang="nl-BE" dirty="0" err="1" smtClean="0"/>
              <a:t>Olypische</a:t>
            </a:r>
            <a:r>
              <a:rPr lang="nl-BE" baseline="0" dirty="0" smtClean="0"/>
              <a:t> Spelen </a:t>
            </a:r>
            <a:r>
              <a:rPr lang="nl-BE" baseline="0" dirty="0" err="1" smtClean="0"/>
              <a:t>munchen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00FA44-DCE5-49A2-80B3-02A1EA265985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75543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het opmaakprofiel van de modelondertitel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636C07-7E76-46D3-B86B-6AF7C60E533E}" type="datetimeFigureOut">
              <a:rPr lang="nl-NL" smtClean="0"/>
              <a:t>22-4-2014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96D49-DAE3-40DE-93E0-41688E0A5016}" type="slidenum">
              <a:rPr lang="nl-NL" smtClean="0"/>
              <a:t>‹nr.›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icomoon.io/" TargetMode="External"/><Relationship Id="rId2" Type="http://schemas.openxmlformats.org/officeDocument/2006/relationships/hyperlink" Target="https://www.youtube.com/watch?v=0hKGBriM6ko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imurai.com/post/19895985870/icon-sharpness-limbo" TargetMode="External"/><Relationship Id="rId4" Type="http://schemas.openxmlformats.org/officeDocument/2006/relationships/hyperlink" Target="http://spritegen.website-performance.or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smtClean="0"/>
              <a:t>Iconen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1906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Icoon (= Symbool)</a:t>
            </a:r>
          </a:p>
          <a:p>
            <a:pPr marL="457200" lvl="1" indent="0">
              <a:buNone/>
            </a:pPr>
            <a:r>
              <a:rPr lang="nl-BE" dirty="0" smtClean="0"/>
              <a:t/>
            </a:r>
            <a:br>
              <a:rPr lang="nl-BE" dirty="0" smtClean="0"/>
            </a:br>
            <a:endParaRPr lang="nl-BE" dirty="0"/>
          </a:p>
        </p:txBody>
      </p:sp>
      <p:pic>
        <p:nvPicPr>
          <p:cNvPr id="11266" name="Picture 2" descr="http://img.pandawhale.com/D3FYHi-futurama-fry-not-sure-if-heada-h7s9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420888"/>
            <a:ext cx="5753100" cy="431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3273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Logo</a:t>
            </a:r>
          </a:p>
          <a:p>
            <a:pPr lvl="1"/>
            <a:r>
              <a:rPr lang="nl-BE" dirty="0" smtClean="0"/>
              <a:t>Een teken dat dient als herkenningsmiddel voor een bepaalde organisatie</a:t>
            </a:r>
          </a:p>
          <a:p>
            <a:pPr lvl="1"/>
            <a:endParaRPr lang="nl-BE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3429000"/>
            <a:ext cx="3212354" cy="3140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8299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Logo</a:t>
            </a:r>
          </a:p>
          <a:p>
            <a:pPr lvl="1"/>
            <a:endParaRPr lang="nl-BE" dirty="0"/>
          </a:p>
        </p:txBody>
      </p:sp>
      <p:pic>
        <p:nvPicPr>
          <p:cNvPr id="13316" name="Picture 4" descr="http://www.teslamotorsclub.com/attachment.php?attachmentid=14873&amp;d=135864946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0228" y="2924943"/>
            <a:ext cx="2743200" cy="274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2338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Logo</a:t>
            </a:r>
          </a:p>
          <a:p>
            <a:pPr lvl="1"/>
            <a:endParaRPr lang="nl-BE" dirty="0"/>
          </a:p>
        </p:txBody>
      </p:sp>
      <p:pic>
        <p:nvPicPr>
          <p:cNvPr id="16386" name="Picture 2" descr="http://rayvellest.com/wp-content/uploads/2012/09/random-famous-logo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330878"/>
            <a:ext cx="9361040" cy="585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6165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628800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nl-BE" dirty="0" smtClean="0"/>
              <a:t>Doel:</a:t>
            </a:r>
          </a:p>
          <a:p>
            <a:pPr lvl="1"/>
            <a:r>
              <a:rPr lang="nl-BE" dirty="0" smtClean="0"/>
              <a:t>herkenning (bv. sneller dan lezen)</a:t>
            </a:r>
          </a:p>
          <a:p>
            <a:pPr lvl="1"/>
            <a:r>
              <a:rPr lang="nl-BE" dirty="0" smtClean="0"/>
              <a:t>verduidelijking (bv. visuele weergave van concept)</a:t>
            </a:r>
          </a:p>
          <a:p>
            <a:pPr lvl="1"/>
            <a:r>
              <a:rPr lang="nl-BE" dirty="0" smtClean="0"/>
              <a:t>hulp (bv. </a:t>
            </a:r>
            <a:r>
              <a:rPr lang="nl-BE" dirty="0" err="1" smtClean="0"/>
              <a:t>analphabeten</a:t>
            </a:r>
            <a:r>
              <a:rPr lang="nl-BE" dirty="0" smtClean="0"/>
              <a:t>, anderstaligen, …)</a:t>
            </a:r>
            <a:br>
              <a:rPr lang="nl-BE" dirty="0" smtClean="0"/>
            </a:br>
            <a:endParaRPr lang="nl-BE" dirty="0" smtClean="0"/>
          </a:p>
          <a:p>
            <a:r>
              <a:rPr lang="nl-BE" dirty="0" smtClean="0"/>
              <a:t>Grote moeilijkheid:</a:t>
            </a:r>
          </a:p>
          <a:p>
            <a:pPr lvl="1"/>
            <a:r>
              <a:rPr lang="nl-BE" dirty="0" smtClean="0"/>
              <a:t>Hebben </a:t>
            </a:r>
            <a:r>
              <a:rPr lang="nl-BE" u="sng" dirty="0" smtClean="0"/>
              <a:t>nooit betekenis zonder context</a:t>
            </a:r>
          </a:p>
          <a:p>
            <a:pPr lvl="1"/>
            <a:r>
              <a:rPr lang="nl-BE" dirty="0" smtClean="0"/>
              <a:t>Wordt verholpen door</a:t>
            </a:r>
          </a:p>
          <a:p>
            <a:pPr lvl="2"/>
            <a:r>
              <a:rPr lang="nl-BE" dirty="0" smtClean="0"/>
              <a:t>Industriële standaarden</a:t>
            </a:r>
          </a:p>
          <a:p>
            <a:pPr lvl="2"/>
            <a:r>
              <a:rPr lang="nl-BE" dirty="0" smtClean="0"/>
              <a:t>ISO (International </a:t>
            </a:r>
            <a:r>
              <a:rPr lang="nl-BE" dirty="0" err="1" smtClean="0"/>
              <a:t>Organisation</a:t>
            </a:r>
            <a:r>
              <a:rPr lang="nl-BE" dirty="0" smtClean="0"/>
              <a:t> </a:t>
            </a:r>
            <a:r>
              <a:rPr lang="nl-BE" dirty="0" err="1" smtClean="0"/>
              <a:t>for</a:t>
            </a:r>
            <a:r>
              <a:rPr lang="nl-BE" dirty="0" smtClean="0"/>
              <a:t> </a:t>
            </a:r>
            <a:r>
              <a:rPr lang="nl-BE" dirty="0" err="1" smtClean="0"/>
              <a:t>Standardisation</a:t>
            </a:r>
            <a:r>
              <a:rPr lang="nl-BE" dirty="0" smtClean="0"/>
              <a:t>)/TC 145</a:t>
            </a:r>
          </a:p>
        </p:txBody>
      </p:sp>
    </p:spTree>
    <p:extLst>
      <p:ext uri="{BB962C8B-B14F-4D97-AF65-F5344CB8AC3E}">
        <p14:creationId xmlns:p14="http://schemas.microsoft.com/office/powerpoint/2010/main" val="34317614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BE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548" y="1700808"/>
            <a:ext cx="5793432" cy="4345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99115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BE" dirty="0"/>
          </a:p>
        </p:txBody>
      </p:sp>
      <p:pic>
        <p:nvPicPr>
          <p:cNvPr id="19458" name="Picture 2" descr="http://pictopedia.jp/img/244_amusemen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916832"/>
            <a:ext cx="4346426" cy="464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23031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2348880"/>
            <a:ext cx="2762250" cy="324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8951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pic>
        <p:nvPicPr>
          <p:cNvPr id="2050" name="Picture 2" descr="http://mgc.vaesite.net/__cache/a1349308441/blog/wp-content/uploads/2010/11/CareSymbols2Smalle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913113"/>
            <a:ext cx="4464496" cy="586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2348880"/>
            <a:ext cx="2762250" cy="324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87277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nl-BE" dirty="0" smtClean="0"/>
              <a:t>Computericonen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In de computerwereld:</a:t>
            </a:r>
          </a:p>
          <a:p>
            <a:pPr lvl="1"/>
            <a:r>
              <a:rPr lang="nl-BE" dirty="0"/>
              <a:t>Eén verzamelnaam: (computer) </a:t>
            </a:r>
            <a:r>
              <a:rPr lang="nl-BE" b="1" dirty="0"/>
              <a:t>icoon</a:t>
            </a:r>
          </a:p>
          <a:p>
            <a:pPr lvl="1"/>
            <a:r>
              <a:rPr lang="nl-BE" dirty="0"/>
              <a:t>kan zowel pictogram, ideogram, icoon als logo </a:t>
            </a:r>
            <a:r>
              <a:rPr lang="nl-BE" dirty="0" smtClean="0"/>
              <a:t>zijn</a:t>
            </a:r>
            <a:br>
              <a:rPr lang="nl-BE" dirty="0" smtClean="0"/>
            </a:br>
            <a:endParaRPr lang="nl-BE" dirty="0" smtClean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844" y="3573016"/>
            <a:ext cx="57150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7023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Pictogram </a:t>
            </a:r>
          </a:p>
          <a:p>
            <a:pPr lvl="1"/>
            <a:r>
              <a:rPr lang="nl-BE" dirty="0" smtClean="0"/>
              <a:t>Een letterlijke weergave van een object of plaats</a:t>
            </a:r>
          </a:p>
        </p:txBody>
      </p:sp>
      <p:pic>
        <p:nvPicPr>
          <p:cNvPr id="7170" name="Picture 2" descr="http://luc.devroye.org/OtlAicher-Munich1972Olympics-Small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3140968"/>
            <a:ext cx="5040560" cy="339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01886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nl-BE" dirty="0"/>
              <a:t>Computericonen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Probleem bij computer-iconen</a:t>
            </a:r>
          </a:p>
          <a:p>
            <a:pPr lvl="1"/>
            <a:r>
              <a:rPr lang="nl-BE" dirty="0" smtClean="0"/>
              <a:t>Geen afgesproken standaardzelfde icoon kan voor verschillende betekenissen worden ingezet -&gt; verwarring!</a:t>
            </a:r>
            <a:br>
              <a:rPr lang="nl-BE" dirty="0" smtClean="0"/>
            </a:br>
            <a:endParaRPr lang="nl-BE" dirty="0"/>
          </a:p>
          <a:p>
            <a:pPr lvl="1"/>
            <a:r>
              <a:rPr lang="nl-BE" dirty="0" smtClean="0"/>
              <a:t>zorg altijd voor een duidelijke context!</a:t>
            </a:r>
          </a:p>
          <a:p>
            <a:pPr lvl="3"/>
            <a:r>
              <a:rPr lang="nl-BE" dirty="0" err="1" smtClean="0"/>
              <a:t>Tooltips</a:t>
            </a:r>
            <a:r>
              <a:rPr lang="nl-BE" dirty="0" smtClean="0"/>
              <a:t/>
            </a:r>
            <a:br>
              <a:rPr lang="nl-BE" dirty="0" smtClean="0"/>
            </a:br>
            <a:endParaRPr lang="nl-BE" dirty="0"/>
          </a:p>
        </p:txBody>
      </p:sp>
      <p:pic>
        <p:nvPicPr>
          <p:cNvPr id="20481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880" y="4590131"/>
            <a:ext cx="2232248" cy="22678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53736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nl-BE" dirty="0"/>
              <a:t>Computericonen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/>
            <a:r>
              <a:rPr lang="nl-BE" dirty="0" smtClean="0"/>
              <a:t>Tekst</a:t>
            </a:r>
          </a:p>
          <a:p>
            <a:pPr marL="1371600" lvl="3" indent="0">
              <a:buNone/>
            </a:pPr>
            <a:r>
              <a:rPr lang="nl-BE" dirty="0" smtClean="0"/>
              <a:t/>
            </a:r>
            <a:br>
              <a:rPr lang="nl-BE" dirty="0" smtClean="0"/>
            </a:br>
            <a:endParaRPr lang="nl-BE" dirty="0"/>
          </a:p>
        </p:txBody>
      </p:sp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2348880"/>
            <a:ext cx="4622800" cy="340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49391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nl-BE" dirty="0"/>
              <a:t>Computericonen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/>
            <a:r>
              <a:rPr lang="nl-BE" dirty="0" smtClean="0"/>
              <a:t>Combinatie</a:t>
            </a:r>
          </a:p>
          <a:p>
            <a:pPr marL="1371600" lvl="3" indent="0">
              <a:buNone/>
            </a:pPr>
            <a:r>
              <a:rPr lang="nl-BE" dirty="0" smtClean="0"/>
              <a:t/>
            </a:r>
            <a:br>
              <a:rPr lang="nl-BE" dirty="0" smtClean="0"/>
            </a:br>
            <a:endParaRPr lang="nl-BE" dirty="0"/>
          </a:p>
        </p:txBody>
      </p:sp>
      <p:pic>
        <p:nvPicPr>
          <p:cNvPr id="22530" name="Picture 2" descr="http://designmoo.com/wp-content/uploads/2011/07/toolti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348880"/>
            <a:ext cx="4896544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011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nl-BE" dirty="0"/>
              <a:t>Computericonen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nl-BE" dirty="0" err="1" smtClean="0"/>
              <a:t>Layout</a:t>
            </a:r>
            <a:r>
              <a:rPr lang="nl-BE" dirty="0" smtClean="0"/>
              <a:t> van iconen</a:t>
            </a:r>
          </a:p>
          <a:p>
            <a:pPr lvl="3"/>
            <a:r>
              <a:rPr lang="nl-BE" dirty="0" smtClean="0"/>
              <a:t>Mag je volledig zelf kiezen</a:t>
            </a:r>
          </a:p>
          <a:p>
            <a:pPr lvl="3"/>
            <a:r>
              <a:rPr lang="nl-BE" dirty="0" smtClean="0"/>
              <a:t>Altijd in teken van het doel van het icoon denken</a:t>
            </a:r>
          </a:p>
          <a:p>
            <a:pPr lvl="3"/>
            <a:r>
              <a:rPr lang="nl-BE" dirty="0" smtClean="0"/>
              <a:t>Volg deze twee vuistregels:</a:t>
            </a:r>
          </a:p>
          <a:p>
            <a:pPr lvl="4"/>
            <a:r>
              <a:rPr lang="nl-BE" dirty="0" smtClean="0"/>
              <a:t>1. “Zorgt wat ik toevoeg aan het icoon dat het icoon duidelijker wordt?”</a:t>
            </a:r>
          </a:p>
          <a:p>
            <a:pPr lvl="5"/>
            <a:r>
              <a:rPr lang="nl-BE" dirty="0" err="1" smtClean="0"/>
              <a:t>Zonee</a:t>
            </a:r>
            <a:r>
              <a:rPr lang="nl-BE" dirty="0" smtClean="0"/>
              <a:t>: best weglaten</a:t>
            </a:r>
            <a:br>
              <a:rPr lang="nl-BE" dirty="0" smtClean="0"/>
            </a:br>
            <a:endParaRPr lang="nl-BE" dirty="0" smtClean="0"/>
          </a:p>
          <a:p>
            <a:pPr marL="1371600" lvl="3" indent="0">
              <a:buNone/>
            </a:pPr>
            <a:r>
              <a:rPr lang="nl-BE" dirty="0" smtClean="0"/>
              <a:t/>
            </a:r>
            <a:br>
              <a:rPr lang="nl-BE" dirty="0" smtClean="0"/>
            </a:br>
            <a:endParaRPr lang="nl-BE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4293096"/>
            <a:ext cx="4248472" cy="244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0237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nl-BE" dirty="0"/>
              <a:t>Computericonen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4"/>
            <a:r>
              <a:rPr lang="nl-BE" dirty="0" smtClean="0"/>
              <a:t>2. “Is het icoon bruikbaar in kleine resoluties en andere kleuren?”</a:t>
            </a:r>
          </a:p>
          <a:p>
            <a:pPr lvl="5"/>
            <a:r>
              <a:rPr lang="nl-BE" dirty="0" err="1" smtClean="0"/>
              <a:t>Zonee</a:t>
            </a:r>
            <a:r>
              <a:rPr lang="nl-BE" dirty="0" smtClean="0"/>
              <a:t>: minder details</a:t>
            </a:r>
            <a:br>
              <a:rPr lang="nl-BE" dirty="0" smtClean="0"/>
            </a:br>
            <a:r>
              <a:rPr lang="nl-BE" dirty="0" smtClean="0"/>
              <a:t/>
            </a:r>
            <a:br>
              <a:rPr lang="nl-BE" dirty="0" smtClean="0"/>
            </a:br>
            <a:r>
              <a:rPr lang="nl-BE" dirty="0" smtClean="0"/>
              <a:t/>
            </a:r>
            <a:br>
              <a:rPr lang="nl-BE" dirty="0" smtClean="0"/>
            </a:br>
            <a:r>
              <a:rPr lang="nl-BE" dirty="0" smtClean="0"/>
              <a:t/>
            </a:r>
            <a:br>
              <a:rPr lang="nl-BE" dirty="0" smtClean="0"/>
            </a:br>
            <a:r>
              <a:rPr lang="nl-BE" dirty="0" smtClean="0"/>
              <a:t/>
            </a:r>
            <a:br>
              <a:rPr lang="nl-BE" dirty="0" smtClean="0"/>
            </a:br>
            <a:r>
              <a:rPr lang="nl-BE" dirty="0" smtClean="0"/>
              <a:t/>
            </a:r>
            <a:br>
              <a:rPr lang="nl-BE" dirty="0" smtClean="0"/>
            </a:br>
            <a:r>
              <a:rPr lang="nl-BE" dirty="0" smtClean="0"/>
              <a:t/>
            </a:r>
            <a:br>
              <a:rPr lang="nl-BE" dirty="0" smtClean="0"/>
            </a:br>
            <a:r>
              <a:rPr lang="nl-BE" dirty="0" smtClean="0"/>
              <a:t/>
            </a:r>
            <a:br>
              <a:rPr lang="nl-BE" dirty="0" smtClean="0"/>
            </a:br>
            <a:r>
              <a:rPr lang="nl-BE" dirty="0" smtClean="0"/>
              <a:t/>
            </a:r>
            <a:br>
              <a:rPr lang="nl-BE" dirty="0" smtClean="0"/>
            </a:br>
            <a:endParaRPr lang="nl-BE" dirty="0" smtClean="0"/>
          </a:p>
          <a:p>
            <a:pPr lvl="3"/>
            <a:r>
              <a:rPr lang="nl-BE" dirty="0" smtClean="0"/>
              <a:t>Meestal: hoe minder details, hoe bruikbaarder het icoon.</a:t>
            </a:r>
            <a:br>
              <a:rPr lang="nl-BE" dirty="0" smtClean="0"/>
            </a:br>
            <a:endParaRPr lang="nl-BE" dirty="0" smtClean="0"/>
          </a:p>
          <a:p>
            <a:pPr marL="1371600" lvl="3" indent="0">
              <a:buNone/>
            </a:pPr>
            <a:r>
              <a:rPr lang="nl-BE" dirty="0" smtClean="0"/>
              <a:t/>
            </a:r>
            <a:br>
              <a:rPr lang="nl-BE" dirty="0" smtClean="0"/>
            </a:br>
            <a:endParaRPr lang="nl-BE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0616" y="2658120"/>
            <a:ext cx="1752600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641600"/>
            <a:ext cx="1752600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708920"/>
            <a:ext cx="1752600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2641600"/>
            <a:ext cx="1752600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32701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smtClean="0"/>
              <a:t>Flat vs. </a:t>
            </a:r>
            <a:r>
              <a:rPr lang="nl-BE" dirty="0" err="1" smtClean="0"/>
              <a:t>realism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 smtClean="0"/>
          </a:p>
          <a:p>
            <a:endParaRPr lang="nl-BE" dirty="0"/>
          </a:p>
          <a:p>
            <a:endParaRPr lang="nl-BE" dirty="0"/>
          </a:p>
          <a:p>
            <a:pPr marL="3200400" lvl="7" indent="0">
              <a:buNone/>
            </a:pPr>
            <a:r>
              <a:rPr lang="nl-BE" dirty="0" smtClean="0"/>
              <a:t>	VS.</a:t>
            </a:r>
            <a:endParaRPr lang="nl-BE" dirty="0"/>
          </a:p>
        </p:txBody>
      </p:sp>
      <p:pic>
        <p:nvPicPr>
          <p:cNvPr id="2458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780928"/>
            <a:ext cx="2438400" cy="185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2780928"/>
            <a:ext cx="2438400" cy="185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21458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 smtClean="0"/>
          </a:p>
          <a:p>
            <a:endParaRPr lang="nl-BE" dirty="0" smtClean="0"/>
          </a:p>
          <a:p>
            <a:endParaRPr lang="nl-BE" dirty="0"/>
          </a:p>
          <a:p>
            <a:endParaRPr lang="nl-BE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050" y="1484784"/>
            <a:ext cx="6819900" cy="412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15953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smtClean="0"/>
              <a:t>Flat vs. </a:t>
            </a:r>
            <a:r>
              <a:rPr lang="nl-BE" dirty="0" err="1" smtClean="0"/>
              <a:t>realism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De geschiedenis herhaalt zichzelf</a:t>
            </a:r>
          </a:p>
          <a:p>
            <a:endParaRPr lang="nl-BE" dirty="0" smtClean="0"/>
          </a:p>
          <a:p>
            <a:endParaRPr lang="nl-BE" dirty="0"/>
          </a:p>
          <a:p>
            <a:endParaRPr lang="nl-BE" dirty="0"/>
          </a:p>
        </p:txBody>
      </p:sp>
      <p:pic>
        <p:nvPicPr>
          <p:cNvPr id="27650" name="Picture 2" descr="http://cdn.free-power-point-templates.com/articles/wp-content/uploads/2013/03/sinusoidal-sin-excel-powerpoin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492896"/>
            <a:ext cx="5524500" cy="335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66060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smtClean="0"/>
              <a:t>Flat vs. </a:t>
            </a:r>
            <a:r>
              <a:rPr lang="nl-BE" dirty="0" err="1" smtClean="0"/>
              <a:t>realism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Art </a:t>
            </a:r>
            <a:r>
              <a:rPr lang="nl-BE" dirty="0" err="1" smtClean="0"/>
              <a:t>nouveau</a:t>
            </a:r>
            <a:r>
              <a:rPr lang="nl-BE" dirty="0" smtClean="0"/>
              <a:t> </a:t>
            </a:r>
            <a:r>
              <a:rPr lang="nl-BE" dirty="0" err="1" smtClean="0"/>
              <a:t>vs</a:t>
            </a:r>
            <a:r>
              <a:rPr lang="nl-BE" dirty="0" smtClean="0"/>
              <a:t> Bauhaus</a:t>
            </a:r>
          </a:p>
          <a:p>
            <a:endParaRPr lang="nl-BE" dirty="0" smtClean="0"/>
          </a:p>
          <a:p>
            <a:endParaRPr lang="nl-BE" dirty="0"/>
          </a:p>
          <a:p>
            <a:endParaRPr lang="nl-BE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348880"/>
            <a:ext cx="3412241" cy="4324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6" name="Picture 4" descr="http://barcelona-guide.info/image/resized/?width=480&amp;path=/assets/content/8345_pabellon%20mies%20van%201%20joac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2796591"/>
            <a:ext cx="4572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3535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smtClean="0"/>
              <a:t>Flat vs. </a:t>
            </a:r>
            <a:r>
              <a:rPr lang="nl-BE" dirty="0" err="1" smtClean="0"/>
              <a:t>realism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Artistiek vs. functioneel</a:t>
            </a:r>
          </a:p>
          <a:p>
            <a:endParaRPr lang="nl-BE" dirty="0" smtClean="0"/>
          </a:p>
          <a:p>
            <a:endParaRPr lang="nl-BE" dirty="0"/>
          </a:p>
          <a:p>
            <a:endParaRPr lang="nl-BE" dirty="0"/>
          </a:p>
        </p:txBody>
      </p:sp>
      <p:pic>
        <p:nvPicPr>
          <p:cNvPr id="29698" name="Picture 2" descr="http://www.artfinding.com/images/lot/_352/gallery_tiny_esveld_emile_galle_art_nouveau_chair_les_bles_126734955719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350851"/>
            <a:ext cx="2882150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700" name="Picture 4" descr="http://dwr.scene7.com/is/image/DWR/PD_7200_MAIN?$main$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3140968"/>
            <a:ext cx="5419725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6322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Pictogram </a:t>
            </a:r>
          </a:p>
        </p:txBody>
      </p:sp>
      <p:sp>
        <p:nvSpPr>
          <p:cNvPr id="4" name="AutoShape 2" descr="data:image/jpeg;base64,/9j/4AAQSkZJRgABAQEASABIAAD/7RueUGhvdG9zaG9wIDMuMAA4QklNBAQAAAAAAA8cAVoAAxslRxwCAAACAHUAOEJJTQQlAAAAAAAQEMfy3pvacwVQ6rWpZgYgAzhCSU0EOgAAAAAAkwAAABAAAAABAAAAAAALcHJpbnRPdXRwdXQAAAAFAAAAAENsclNlbnVtAAAAAENsclMAAAAAUkdCQwAAAABJbnRlZW51bQAAAABJbnRlAAAAAENscm0AAAAATXBCbGJvb2wBAAAAD3ByaW50U2l4dGVlbkJpdGJvb2wAAAAAC3ByaW50ZXJOYW1lVEVYVAAAAAEAAAA4QklNBDsAAAAAAbIAAAAQAAAAAQAAAAAAEnByaW50T3V0cHV0T3B0aW9ucwAAABIAAAAAQ3B0bmJvb2wAAAAAAENsYnJib29sAAAAAABSZ3NNYm9vbAAAAAAAQ3JuQ2Jvb2wAAAAAAENudENib29sAAAAAABMYmxzYm9vbAAAAAAATmd0dmJvb2wAAAAAAEVtbERib29sAAAAAABJbnRyYm9vbAAAAAAAQmNrZ09iamMAAAABAAAAAAAAUkdCQwAAAAMAAAAAUmQgIGRvdWJAb+AAAAAAAAAAAABHcm4gZG91YkBv4AAAAAAAAAAAAEJsICBkb3ViQG/gAAAAAAAAAAAAQnJkVFVudEYjUmx0AAAAAAAAAAAAAAAAQmxkIFVudEYjUmx0AAAAAAAAAAAAAAAAUnNsdFVudEYjUHhsQFIAAAAAAAAAAAAKdmVjdG9yRGF0YWJvb2wBAAAAAFBnUHNlbnVtAAAAAFBnUHMAAAAAUGdQQwAAAABMZWZ0VW50RiNSbHQAAAAAAAAAAAAAAABUb3AgVW50RiNSbHQAAAAAAAAAAAAAAABTY2wgVW50RiNQcmNAWQAAAAAAADhCSU0D7QAAAAAAEABIAAAAAQACAEgAAAABAAI4QklNBCYAAAAAAA4AAAAAAAAAAAAAP4AAADhCSU0D8gAAAAAACgAA////////AAA4QklNBA0AAAAAAAT////iOEJJTQQZAAAAAAAEAAAAHjhCSU0D8wAAAAAACQAAAAAAAAAAAQA4QklNJxAAAAAAAAoAAQAAAAAAAAACOEJJTQP1AAAAAABIAC9mZgABAGxmZgAGAAAAAAABAC9mZgABAKGZmgAGAAAAAAABADIAAAABAFoAAAAGAAAAAAABADUAAAABAC0AAAAGAAAAAAABOEJJTQP4AAAAAABwAAD/////////////////////////////A+gAAAAA/////////////////////////////wPoAAAAAP////////////////////////////8D6AAAAAD/////////////////////////////A+gAADhCSU0ECAAAAAAAEAAAAAEAAAJAAAACQAAAAAA4QklNBB4AAAAAAAQAAAAAOEJJTQQaAAAAAANDAAAABgAAAAAAAAAAAAADKAAABLAAAAAHADAANgAgAC0AIAAwADYAAAABAAAAAAAAAAAAAAAAAAAAAAAAAAEAAAAAAAAAAAAABLAAAAMoAAAAAAAAAAAAAAAAAAAAAAEAAAAAAAAAAAAAAAAAAAAAAAAAEAAAAAEAAAAAAABudWxsAAAAAgAAAAZib3VuZHNPYmpjAAAAAQAAAAAAAFJjdDEAAAAEAAAAAFRvcCBsb25nAAAAAAAAAABMZWZ0bG9uZwAAAAAAAAAAQnRvbWxvbmcAAAMoAAAAAFJnaHRsb25nAAAEsAAAAAZzbGljZXNWbExzAAAAAU9iamMAAAABAAAAAAAFc2xpY2UAAAASAAAAB3NsaWNlSURsb25nAAAAAAAAAAdncm91cElEbG9uZwAAAAAAAAAGb3JpZ2luZW51bQAAAAxFU2xpY2VPcmlnaW4AAAANYXV0b0dlbmVyYXRlZAAAAABUeXBlZW51bQAAAApFU2xpY2VUeXBlAAAAAEltZyAAAAAGYm91bmRzT2JqYwAAAAEAAAAAAABSY3QxAAAABAAAAABUb3AgbG9uZwAAAAAAAAAATGVmdGxvbmcAAAAAAAAAAEJ0b21sb25nAAADKAAAAABSZ2h0bG9uZwAABLAAAAADdXJsVEVYVAAAAAEAAAAAAABudWxsVEVYVAAAAAEAAAAAAABNc2dlVEVYVAAAAAEAAAAAAAZhbHRUYWdURVhUAAAAAQAAAAAADmNlbGxUZXh0SXNIVE1MYm9vbAEAAAAIY2VsbFRleHRURVhUAAAAAQAAAAAACWhvcnpBbGlnbmVudW0AAAAPRVNsaWNlSG9yekFsaWduAAAAB2RlZmF1bHQAAAAJdmVydEFsaWduZW51bQAAAA9FU2xpY2VWZXJ0QWxpZ24AAAAHZGVmYXVsdAAAAAtiZ0NvbG9yVHlwZWVudW0AAAARRVNsaWNlQkdDb2xvclR5cGUAAAAATm9uZQAAAAl0b3BPdXRzZXRsb25nAAAAAAAAAApsZWZ0T3V0c2V0bG9uZwAAAAAAAAAMYm90dG9tT3V0c2V0bG9uZwAAAAAAAAALcmlnaHRPdXRzZXRsb25nAAAAAAA4QklNBCgAAAAAAAwAAAACP/AAAAAAAAA4QklNBBEAAAAAAAEBADhCSU0EFAAAAAAABAAAAAE4QklNBAwAAAAAEhsAAAABAAAAoAAAAGwAAAHgAADKgAAAEf8AGAAB/9j/7QAMQWRvYmVfQ00AAv/uAA5BZG9iZQBkgAAAAAH/2wCEAAwICAgJCAwJCQwRCwoLERUPDAwPFRgTExUTExgRDAwMDAwMEQwMDAwMDAwMDAwMDAwMDAwMDAwMDAwMDAwMDAwBDQsLDQ4NEA4OEBQODg4UFA4ODg4UEQwMDAwMEREMDAwMDAwRDAwMDAwMDAwMDAwMDAwMDAwMDAwMDAwMDAwMDP/AABEIAGwAoAMBIgACEQEDEQH/3QAEAAr/xAE/AAABBQEBAQEBAQAAAAAAAAADAAECBAUGBwgJCgsBAAEFAQEBAQEBAAAAAAAAAAEAAgMEBQYHCAkKCxAAAQQBAwIEAgUHBggFAwwzAQACEQMEIRIxBUFRYRMicYEyBhSRobFCIyQVUsFiMzRygtFDByWSU/Dh8WNzNRaisoMmRJNUZEXCo3Q2F9JV4mXys4TD03Xj80YnlKSFtJXE1OT0pbXF1eX1VmZ2hpamtsbW5vY3R1dnd4eXp7fH1+f3EQACAgECBAQDBAUGBwcGBTUBAAIRAyExEgRBUWFxIhMFMoGRFKGxQiPBUtHwMyRi4XKCkkNTFWNzNPElBhaisoMHJjXC0kSTVKMXZEVVNnRl4vKzhMPTdePzRpSkhbSVxNTk9KW1xdXl9VZmdoaWprbG1ub2JzdHV2d3h5ent8f/2gAMAwEAAhEDEQA/AOj+q2J07L6B02z0KMi92LUbnQ2x5eWjebfpP9Td9PetgdN6e3R2HSPI1tH8Fy/Q/qz0bJ6B03Iswq/tD8ShxtYXVvcSxp3GypzXb1qs+r1tLZwerdRwyOGG4ZFY8vSy2v8A+qUZmykDu6g6f03/ALiUf9tt/uS/Z/Tf+4lH/bbf7llV0fXOl7g3MwMykBprfk1PqscT9Nj/ALH/ADez/SfpPURP2l9YaCPtXRBc0c2YGVXZ91GW3Gt/6aHEjh8QWH1nxMKn6vZ9tOPXVbXVuZZW0McDvZq17Ic1L6qYmFf9XMC6/HrttfW4vssaHvJFljfe98vdwqP1h+sOHd0POxbcfMwsi6rZWzKxnsaXbmO2/aK/Wx+3+lVr6mZ+E/oGDiNyaTlVscLMf1Geq0my1zd1O71fcx276KXF+STH0bdf2OtZ0vpVjSx2JVtOh2t2n/Or2OVX/m/h1j9Tsfjn92yMms/1q8z1LP8AMvYtF4e0+5pb8QQm3IEoDj5WPnYmPc+zAws6trHk2Y5djWtAa47xjZHrVO2/S9mYxZ31a6n0FvQ8JnVXCq8tcDlZbbG12+9+17M+39Xs9vs99/qLoc98dPyyeBjXfhW9Z/1MJb9U+mNnR1LpHIM2W/Sala79H6ugOndOcwW10VuqeJbYwksM/uvY/Ysbr2Ni04WU+qv03Mosc1zXPaQQxxa4EPV9/Q+lh7rMal2Bc7m3Be7FcT4vZjluPd/1+i1ZPXKep04t0ZrcyoM9wyamsuDTo7Zk4Xo02P8A+Ow/+uIEpjvu4uBXZfh0i51jd1bNzzZZ6rjtDne71P0P/n//AIhWsumljmsbuA2gj9LbPJ5Pqe5GrrBsefPn4qHUBFrY7MH5XKtxy7lnoW4udkMwnsdbZa1ri4Ni6wT9E8Pua32Ku/6x4gaGsNpPcm+4afGt7k/1hbaXY2zcNLJhu7/RLJ25A+kCR3mt396lgTwjVBA7Oq76z4zyQ2hzhySb7yB/W3PqQn/WGt30K6x5+pd/HICy3F7TBDBOsOreP+/KG9hIBFRnwBB/6Sf9Sqh2dF3WLHmBtB7Br7JPw/WFTzOpZP2e1zLbK3hp2lr7WkH+T+lQP0Q9zBWexIeP/IpZWRd9ktrc0bTWYJAOnk4ta5IE2EECjp0f/9Dqfq1/4nekj/ujj/8Anpi2Aua+r/UsqvoXS2npWa9jMLHDbavQe1wFTP0jWHIrt939VaX7dx2/z2H1Gg/ysO134432hQHcsxBdUFMWlw0E/DVZY+tH1fa6Lc1tHj69d1MfH7RTWufdm5WS0faMqy6Rq11hif8Ai2FjP+imkqET10drrp+0ss6LuLa8iki8NI3Aucx1WzdPvZ6bv+3lldNp6NVj/s3Kwqs6it4bQ7IrZZYGHf67/Vcxvv3hljdvp/zizciit72NDWiJ2+3dqY7AsUSDUQWudSB9FzXEaA/Sdr9JR3IGwWUCPCB/vu3Ti9IqvsqxnZfS2DYK/smTc0B0ONu6h778ba32e30FbxW9Wtsu+ydXNzKS1uzOxarJDhO71cN3T7vpb2LmRmXtLbashz5J+m0bpgO97bW7/fv/ADlbwOsZ+JY61jK7C5u17HgiQTv3ex/0muakJyBo14qMQbrfxdrqN/X6OnZYvxMTIr9C4Ouxr7K3BpreH2fZcypzXbW/mMy1S+rHW8TD+ruBVl05dFdVIaMr7NZZQ8bnu3svxW37W+7/AArK1HJ+tJycTJxH4mx99NlQsZZLWl7HVeo5j2NdtZv/ANIrHQurYvTOi4eHktuacahrHXMZurOu7c01v9X8/wD0akEh3WUa26uri9Z6NnO24mfjXv8A9G21oePjTYWW/wDQVL6w1WNxL9zS0GvQkQOQpZHUPqt1MMOXZi5HJZ9qrEj8x2uTX7Vk9X6R0mjDuyOlAUBmxxbiXuFThvZIsx67XYz2On3fo0iQqI1G482dI1d/WVXrLGuvoDp2bq98H839Ju/rK9jsJe4QfpofVagbtrh+Y3/vyrDZsRlUgXmOsVU23MG3fWbbzWJ4a41enDfzfo/RWS7HbSZDtjuNo1P/AJFavV6zVY3806kc99v+u5ZT2kHU/wCvClhsqRs2jLbJ/RufPgHGZ+AKvfYZx97yd+8Mg66y1rpn+sq4bY2veAQCSAYifFsLVf8A0MjuXT4954TlpZYfTsCgb9lgva5wY+p5Y+OP8Htb7v5Kr5deczpfUMU5N7KcbHcaqHWSw450pYKi3/BbfQft2LQ6daxlE2WAOcSfe4B0fmt1/dQevPqd0rJsrsZ6rKbGgBw9zHiLGaf2Lm/8Wlev16o6Hyf/0eq+rn/ie6T/AOEcb/zzWtZjiONFjfV13+QOlf8AhHF/881rVaQoTuyltMtfuHuMT3K4GsN2NkA6Lt63+8fFcMww0fBMmdkwG6LJ2ggN0Jnx8v3Sx3/TQ2MteHCQ4sBdHuiPL1bLXf8ASU8mNzZ8/wCCaiypps9QTLCGx4+H8lRHdlB0pHDdCdGyJP8AFDN1RyRiEj1g31dvi2Y+n9F22EWYbqrWVi+lTS90SwQIiZtG95c3/rfpMd/waSmq1rjdLwGtaGureNSQdHyHR7m7FNsy5jTuYG6yBqGw5073Jt0kT2Ea+CiXAoKtjQysjJDn7S0g0tiQXEM3N/6ShsaQdGSXaaDdAlu5j/8ARqdDQ436hrt427jE+1iTWUU0GmkBjQ7c0E7j+85wsj6HuStcKo66rNtcamXUvf6dkmsh8j2+12n739lJ3rXPkvdviA76Jgf1dqYsZSPRDDU9hLSDp/K2R9JIex3qN0eBG7vEIgoNXpt07uDl3ZF2a6t1llkuYGjedo0Drd+6fY6tu130NliXuYKbayd4n3AboM87VPLxWtyq7WE7nNe4SeDDKv8AqX+5WavWgFztruDDpBAj2zv/AHWp0jrQDPCAMRKUhG9rPZoFznAl5c4OJEniTythwiPGVn5VWXe4uIB4gmwEwNw/Pd+dK0HPDrTBEcjiYgI9GOYAlQIPkhNTA7c5+pIdEjWBs4/dQc9jB03M4DhS/TvwjWNaLSQNSAo9S3fs3L26D0XyBpOndNG481SkTfk//9IPSvrF1GjpmDUy5obXjUtaDW0wBWxoH0VbP1t6mB/PM/7aH9yw8BrDgYmg/mKv/PbEd1dcfRH3Kudy2qFbOi/65dVY0vF1Y2if5odvkoi47QdOFj5NdfpO9o4PZaFDprE9tE2SiAlsueHhzSGkgiSJGsJt1zwdzhDfAAf+RTOOoTe46gaAwT5lRlIJqlO1gFwMkR/r9JHsycq9gZZY0tbBHtDSY0bJ/OQYmB5ghKLjPpOY3SHizuCfog/mf10FBY7pBDgCJjRTFlu0H1GntENJ+5QMmNuh8wpejtiwgAP+jxMD/X2pJRVueHPiINhJdroQ2st0CI9r4Fm9pl2hnUke6eXfnKNPpl1ocSPc4iO52sah+iwP9Tl0AQCI44/6SSmL6g7Y52pqO5hJc4ggbZ3uO539pIucQeJa5zT/AGTt3f1Xfmoj9m1u2d/u3zx/I2/2UI8z3hFVtPJaS+o+Th+NZVnHAaDtkSdx1nWA3/vqr3Ebq294J+UtZ/35WKE8fMfovlOXBGN6C9P8JsgnxKr5DS4VtBjdaAeNR4aqwFD85vzTmJr5H87/AGR/FD6iHDpuWNP5h558WouR/O6+AQuo7T0rLBaNwqsO+Txt+jCafmHmno//08fAP6hi/wDEVf8AntisEqrgn9Rxf+Iq/wCoYrEqv1Lb6Isj+bd8FYodGirZB9h+CiMyuu1zHggtAJIgj3T8HfmpsuinSMlwPgOE8DzBB5Hh+4f5KCy9paLBLmbd0xGkT3Qj1bFHG93wH/ktqjIJKhfRtnhHwY9a917WitgZ6RdBlpbZ67oJ+k1/ps/0n/biyH9YrgRS4kGRJA4/zkJ3XLiYbSwD+USfybEeE9lU6OMLvQoGRpd6Y9QTPuA93/maKZ+Q4XOXdd6jucGurZt4LWToZ/fc791P+0sokepe7lpcNGzqN30Q1HgKad6rU2Rzvd+RifIvqEOcWVgQIkAaLM6u8VVOYJG/IcIE8NaDt9qyH+7hhPySEb1tQDv2dRwGlwORWTxDXbu38iVGvLpsgVkv3ktaYIEtabHTu/ktXP04eU+yWVEgknT4fBbeHg5zGs/QOhpcSSQOWvZxP8pIxHdNUxucBl4zf367R9xqs/74rlA0TN6RbZbVZeQHVhwZsnTcIdqrLOk4wmWBxOpJEkn+UXSj1USKAUFDgtPxRv2Rh/6Bn+aFJvTMYGW1NB4kDWOE61ujl5r7Rk1+nG0ibAROktYNv7v0lT6rmWsqzMYBuwVubugzqz3d1vv6ZQXTsEkRPfxVHqvScZnT867bueKbH73STO06odQrSn//1MHBd+pY3/E1f9QxWdwVXp2He/DxnF8NNNZAA1gsb5q+3Br4cXu+cf8AU7VWJ1Lc6NS9zdpVK65gybdzgDuAA7+1rQt0dMx3DWtrv6wn/q9yNX0uppJYwAuMuIGpP8p30kLVYcoXBvSnWCTFbgPHU+msn1Xnit3zgLqrui2Wt2Nc1lToLtDu5nQfR/6SnR0LFq5rLyO7igL1UCA8oGZL9A0D7yjVdNzrT7Wu+QA/Kuxrw6a/o1tHwCM2uOBAS1Vx+DyDPqvmWO3PlpPcuV2n6ptj32AE+DZXSbPJTazyRRxlyP2BU527KsdfDnOa0AMHu286vc76Kss6Xi1/Qqa3ziStIVpxWO6FI4i0hjgcD5KYoHgre0dgltRpFtX7OPBS9EBWI8k4rJ4BPwE/kSVbWNbYUdiu/ZrTqK3fMR/1SZ2JdE7NPAEE/gUlNMsHxVDrYA6Nn/8Aha3/AKkrUe0AwdD4HQrN67H7E6h/4Xs/6lIbhL//1a/S2tPTMKR/2mp/89sV1rG9gnwv2B9ix/s37S9D0a/R3/ZN2za309/8vZ9JWW/srt9v/wDZRVyBZ1DZ1QtY3wRWgIo/Zv8A3e+f2VTb9h7fbPn9lSodwpi0aKQb4H5BTH2T/u38/sqk37N2+1f+yqVDuhGGa8EnwHKMMS8/4M/OB+VL9Xj/ALUx3/oqu0+rsG314jTd9mn5pUO6tezVGDdOrQPiR/CUUYFvctA8pP8ABG/T/wDDf+yycev/AML8/syVDurXs1XUurdteIPY8g/1Solquu3bD6u/Z3n7PH/nX9VV/wBF/wAPHn9nSod1IdsJbSjt+zd/W/8AAURv2CPd6/8A4Ehp3U09pTe8GWktPiCQr4/ZEe77VP8A1tN/kWf+1X/gaVeKmq3KtaIf+kHjwUVl9b9Adh8Hf+S+iiH9iR/2qj/raif2HH/auO/80lQ7q+i1jC8Q4B4+ErE+suPWzoPUXD2n7PZAnn71tf5G2afb9nl6cKh1n/mv+yMz7T9v9D0net6Xo79sjd6e/wBm7+skBqNeqb8H/9kAOEJJTQQhAAAAAABVAAAAAQEAAAAPAEEAZABvAGIAZQAgAFAAaABvAHQAbwBzAGgAbwBwAAAAEwBBAGQAbwBiAGUAIABQAGgAbwB0AG8AcwBoAG8AcAAgAEMAUwA1AAAAAQA4QklND6AAAAAAAQxtYW5pSVJGUgAAAQA4QklNQW5EcwAAAOAAAAAQAAAAAQAAAAAAAG51bGwAAAADAAAAAEFGU3Rsb25nAAAAAAAAAABGckluVmxMcwAAAAFPYmpjAAAAAQAAAAAAAG51bGwAAAACAAAAAEZySURsb25nJH3+WAAAAABGckdBZG91YkA+AAAAAAAAAAAAAEZTdHNWbExzAAAAAU9iamMAAAABAAAAAAAAbnVsbAAAAAQAAAAARnNJRGxvbmcAAAAAAAAAAEFGcm1sb25nAAAAAAAAAABGc0ZyVmxMcwAAAAFsb25nJH3+WAAAAABMQ250bG9uZwAAAAAAADhCSU1Sb2xsAAAACAAAAAAAAAAAOEJJTQ+hAAAAAAAcbWZyaQAAAAIAAAAQAAAAAQAAAAAAAAABAAAAADhCSU0EBgAAAAAABwAIAAAAAQEA/+EQM1hNUAA6Ly9ucy5hZG9iZS5jb20veGFwLzEuMC8APD94cGFja2V0IGJlZ2luPSLvu78iIGlkPSJXNU0wTXBDZWhpSHpyZVN6TlRjemtjOWQiPz4gPHg6eG1wbWV0YSB4bWxuczp4PSJhZG9iZTpuczptZXRhLyIgeDp4bXB0az0iQWRvYmUgWE1QIENvcmUgNS4wLWMwNjAgNjEuMTM0Nzc3LCAyMDEwLzAyLzEyLTE3OjMyOjAwICAgICAgICAiPiA8cmRmOlJERiB4bWxuczpyZGY9Imh0dHA6Ly93d3cudzMub3JnLzE5OTkvMDIvMjItcmRmLXN5bnRheC1ucyMiPiA8cmRmOkRlc2NyaXB0aW9uIHJkZjphYm91dD0iIiB4bWxuczp4bXA9Imh0dHA6Ly9ucy5hZG9iZS5jb20veGFwLzEuMC8iIHhtbG5zOmRjPSJodHRwOi8vcHVybC5vcmcvZGMvZWxlbWVudHMvMS4xLyIgeG1sbnM6cGhvdG9zaG9wPSJodHRwOi8vbnMuYWRvYmUuY29tL3Bob3Rvc2hvcC8xLjAvIiB4bWxuczp4bXBNTT0iaHR0cDovL25zLmFkb2JlLmNvbS94YXAvMS4wL21tLyIgeG1sbnM6c3RFdnQ9Imh0dHA6Ly9ucy5hZG9iZS5jb20veGFwLzEuMC9zVHlwZS9SZXNvdXJjZUV2ZW50IyIgeG1sbnM6c3RSZWY9Imh0dHA6Ly9ucy5hZG9iZS5jb20veGFwLzEuMC9zVHlwZS9SZXNvdXJjZVJlZiMiIHhtcDpDcmVhdGVEYXRlPSIyMDEwLTEwLTA3VDIyOjQ0OjE1KzAyOjAwIiB4bXA6TW9kaWZ5RGF0ZT0iMjAxMC0xMC0wOFQwMDoxMDoxMSswMjowMCIgeG1wOk1ldGFkYXRhRGF0ZT0iMjAxMC0xMC0wOFQwMDoxMDoxMSswMjowMCIgeG1wOkNyZWF0b3JUb29sPSJBZG9iZSBQaG90b3Nob3AgQ1M1IE1hY2ludG9zaCIgZGM6Zm9ybWF0PSJpbWFnZS9qcGVnIiBwaG90b3Nob3A6Q29sb3JNb2RlPSIzIiB4bXBNTTpJbnN0YW5jZUlEPSJ4bXAuaWlkOjU5MkMwMDkxMUQyMDY4MTE4RjYyRjlDRUJEQTE4NzE0IiB4bXBNTTpEb2N1bWVudElEPSJ4bXAuZGlkOkU5MzY4OEMwMTMyMDY4MTE4RjYyRjlDRUJEQTE4NzE0IiB4bXBNTTpPcmlnaW5hbERvY3VtZW50SUQ9InhtcC5kaWQ6RTkzNjg4QzAxMzIwNjgxMThGNjJGOUNFQkRBMTg3MTQiPiA8eG1wTU06SGlzdG9yeT4gPHJkZjpTZXE+IDxyZGY6bGkgc3RFdnQ6YWN0aW9uPSJjcmVhdGVkIiBzdEV2dDppbnN0YW5jZUlEPSJ4bXAuaWlkOkU5MzY4OEMwMTMyMDY4MTE4RjYyRjlDRUJEQTE4NzE0IiBzdEV2dDp3aGVuPSIyMDEwLTEwLTA3VDIyOjQ0OjE1KzAyOjAwIiBzdEV2dDpzb2Z0d2FyZUFnZW50PSJBZG9iZSBQaG90b3Nob3AgQ1M1IE1hY2ludG9zaCIvPiA8cmRmOmxpIHN0RXZ0OmFjdGlvbj0ic2F2ZWQiIHN0RXZ0Omluc3RhbmNlSUQ9InhtcC5paWQ6NTgyQzAwOTExRDIwNjgxMThGNjJGOUNFQkRBMTg3MTQiIHN0RXZ0OndoZW49IjIwMTAtMTAtMDhUMDA6MTA6MTErMDI6MDAiIHN0RXZ0OnNvZnR3YXJlQWdlbnQ9IkFkb2JlIFBob3Rvc2hvcCBDUzUgTWFjaW50b3NoIiBzdEV2dDpjaGFuZ2VkPSIvIi8+IDxyZGY6bGkgc3RFdnQ6YWN0aW9uPSJjb252ZXJ0ZWQiIHN0RXZ0OnBhcmFtZXRlcnM9ImZyb20gaW1hZ2UvdGlmZiB0byBpbWFnZS9qcGVnIi8+IDxyZGY6bGkgc3RFdnQ6YWN0aW9uPSJkZXJpdmVkIiBzdEV2dDpwYXJhbWV0ZXJzPSJjb252ZXJ0ZWQgZnJvbSBpbWFnZS90aWZmIHRvIGltYWdlL2pwZWciLz4gPHJkZjpsaSBzdEV2dDphY3Rpb249InNhdmVkIiBzdEV2dDppbnN0YW5jZUlEPSJ4bXAuaWlkOjU5MkMwMDkxMUQyMDY4MTE4RjYyRjlDRUJEQTE4NzE0IiBzdEV2dDp3aGVuPSIyMDEwLTEwLTA4VDAwOjEwOjExKzAyOjAwIiBzdEV2dDpzb2Z0d2FyZUFnZW50PSJBZG9iZSBQaG90b3Nob3AgQ1M1IE1hY2ludG9zaCIgc3RFdnQ6Y2hhbmdlZD0iLyIvPiA8L3JkZjpTZXE+IDwveG1wTU06SGlzdG9yeT4gPHhtcE1NOkRlcml2ZWRGcm9tIHN0UmVmOmluc3RhbmNlSUQ9InhtcC5paWQ6NTgyQzAwOTExRDIwNjgxMThGNjJGOUNFQkRBMTg3MTQiIHN0UmVmOmRvY3VtZW50SUQ9InhtcC5kaWQ6RTkzNjg4QzAxMzIwNjgxMThGNjJGOUNFQkRBMTg3MTQiIHN0UmVmOm9yaWdpbmFsRG9jdW1lbnRJRD0ieG1wLmRpZDpFOTM2ODhDMDEzMjA2ODExOEY2MkY5Q0VCREExODcxNCIvPiA8L3JkZjpEZXNjcmlwdGlvbj4gPC9yZGY6UkRGPiA8L3g6eG1wbWV0YT4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8P3hwYWNrZXQgZW5kPSJ3Ij8+/9sAQwABAQEBAQEBAQEBAQEBAgIDAgICAgIEAwMCAwUEBQUFBAQEBQYHBgUFBwYEBAYJBgcICAgICAUGCQoJCAoHCAgI/9sAQwEBAQECAgIEAgIECAUEBQgICAgICAgICAgICAgICAgICAgICAgICAgICAgICAgICAgICAgICAgICAgICAgICAgI/8AAEQgBrwKAAwERAAIRAQMRAf/EAB8AAAEEAwEBAQEAAAAAAAAAAAQDBQYHAggJAQoAC//EAGcQAAIBAgQDBQUEBwQFBwUFGQECAwQRAAUSIQYHMRMiQVFhCAkUcYEykaHwFSNCscHR4QoWJPEXM1JichgZJTRDgpJTY3OisiY1NjhEVIOjpKXCGmR0dZOzw9InKTdFVleElLS1xf/EAB0BAAICAwEBAQAAAAAAAAAAAAIDAQQABQYHCAn/xABVEQABAwICBQkDBwgIAwcEAwEBAAIRAyEEMRJBUWHwBQYicYGRobHBE9HhBxQyQlJyshYjYpKT0tPxFSQzU4KiwuI0Q9QXJVRzg7PDNURjowjj8sT/2gAMAwEAAhEDEQA/ANDvc/8Atz++K95vz25g8o+IPeqc++UeUZFwbUcUfH0OQ5Tmc9TJHWUsAh7KWOFVUiqZi+u4KAWN9tc6rou0KecSZJIjvXc8hc3G16LsTiXQwQBAEk68xkPNfSHlXsb+8zkiRqv36ftet3buY+XHDdlBt3rmQ+JtbrhT3V4m3j+8rx5O5NY7RLXEaukwf/E5TnLfYu949HEBWe/D9syonC3Bj5fcKBSbW6MrG1/HCD84JkOEdTv3wmF/JI/5Lz/jp/8ATnzUyo/Y994BAI2qPfZe2s1rdpbgTg033Fit6Vtjttve/oRiD84ES8dzv3+3+aE1OSNdB/7Sn/06ktN7I3t8x9qW99T7aDHWVUngDgi2522agPh1t+FsLd85Nw8dzv4iD2nIx/5FT9rT/wCnRc/sie8EanvlvvqfbGStChrVPLrgdo73FwdOXkgEBhqANjvY20lROMH0XtneHfv+hUU6nImlD6FSNcVac9k4fwtO0KSw+yT7eBVQ/vmvbTL6yD/+j/gIfT/3qP79vLEl+KGTxl9l38RV3HkUZ0an7Vn8Bfn9kf292aPsffQe2WihrMDy64BbUDfYH9GDe9jffpaw64H2mKmC9v6rv4iwHkTXRqftWfwErL7I/t6JM3Z++h9sswbWH+jrgEnp1v8Aovzvtb+eMFbFz9Ifqu/iKA7kX+4qftWf9OvP+SP7firv76T2wnfxI5bcAgfd+jDb78Z7fFxIe39V38RYXciE/wBhU/as/gImn9kn2+ezHae+h9sMub2P+jTgDa/QFTll74w18YLabf1T/EWCpyJl7Cp+2Z/ASM3sh+8BMarD76n2vlltYseWfAJF/wDh/Ro/fgTXxguXNj7rv4iBr+RD/wAir+2Z/wBOhP8Akge8ELHV76z2vwgUmw5ZcBXbb/73Yl9fEn64/Vd/ERl3In9xV/bM/wCnSDex/wC8IHbNF77H2uwhQdmH5YcBnS+rqT8B3hpsLC2+9/DAMr4kZvH6rv4iku5D/uKv7Zn/AE6xX2PPeGaCG99p7XLnU3eXldwKAB+yLGg6joTff/dwPtsZMl7e538RE5/IWrD1R/6zP+nSUnshe8M7Nk/56/2u45PM8sOBDb0sKAfvxDsXiYs8fqu/iLA7kPVQq/tmf9Om2o9jj3krAfC++99q2mbUBeTlLwNIGG/QCmW39D1xAxOK1vH6rv4inT5D/uKn7Zn/AE6Qk9jL3lxEYX35XtRBurH/AEPcEd4eFh2AsfvxgxGIGbx3O/iKBU5D/uKn7Zn/AE6HPsY+8wFOP/15XtSGYk94coOCdIHlYw3v/vX9LYIV8SSBpC+538RSavIgyoVP2tP/AKdfOb7Tntje995E+0Lza5MUHvXud+d0XDmc5hlcdbPwBwxG9SsDGzsiU9lLAA2HS+Od5P5xVMRS9q9t9z3jXGUrrq3NDAHRdSLmtcAQCKbiJAOei2c9gUU5Ae3F74DnLzd5d8tKz3rPO3Joc5zrLsrepi4D4akaBaiqigLhWpwGIEpYA9SB5463m2047F08NdukSJ0nOyY52RcJ+jtC0nLHIeCweHfiCXO0RMQwTBFp0THXB6ivpjj9iD3nEJkj/wCfW9p5SGZbPya4Kc7EgbmP0wqnUraIcXZ7nfxFqKlbkUn/AIep+2Z/0yI/5FXvPlvp9+z7SVhY3PJDgg//AJPpg/nFX7Xg799LNTkYj+wqD/1mf9OsP+Rf70ANb/n2PaRBO+/I/gf/APMxHzmrnpeB/fUaXI/9xU/bM/6deH2NveiIpZffre0Y4A//AJGcDG4/8G3zwTsZW1OHcf30TX8kT/YP/as/gJuqPZE96rTgdl79Pn85uLBuQXBBt6nbf5Yqux2J2jx96BjeTtdF37Qfwwq54l9ln3ylNFInDHv1eYrVxQvB+k/Z94REJYX2k7LvWPmN/TB0eVn6UVQSP0c/GyM4Hk97ZYC074d5aPktDuafA39pz5dmWr4c946vN7J1Z7y5By04WWpVFPVqOop45bkWNkL+PlhtbEsqN0sPWAP2XksP6wDmHtIVjDcl8mExWLxvAa4d2kHeC1HPtO/2h/KauTK+LveI5xwXm8cZkelzjk/kFJNINVrxrJSjUNj/AJY0XKPLWNwYDqtJ2jkHaQLcvtBpHjO5dBguaHJFf6FeYzhonu0571s7y659e9ursvkHNf3vfMbg2vWQx68o5EcIZnEO8VJZHeFwLjqL32sMaFnPPlM1JFNvsxn0jpfhDfEKzjuYvJIAFCo8neGgeGke9bl8E5N7yXmM0cHCX9od4cbNXQOtDmvs8cN5fU2LFQOznmTUdSkd0m/hfG2bz1eB+eLaZ/SDgP1hLfHWFo6/M/DM/wCXVcNrDTd6T3hXRN7JXvu40Eg9+LRiJtkZ/Zy4e0v8mE9j9Djd0OWMVUbp0yxw2guI8AVqRydyKDouNcHZFL1hAy+yn78EAsnvxcmuAT/8XTIB/wDl8NPK+KiS1ne73IxyZyFkXVx2UvUr9/yU/fjaAo999w2p27x9nXIr28/9fgxyriT9Vne/91OHJ/IJEaVf9Wl+8kx7K3vydBA9+BwwGHn7O2Rgf/jr4H+lsV9hne73IDyVyF/eV/1aX7y159qfgn35ns18h+YPOyL3y3C/GTZHHTy/oz/QDklMakS1MUH+tDvpt22q+k/Zwmvy9iabSXMbG5zp8WwrGF5v8j4l/saFWqHHLSbTIte+i6e5cZuWvvMvfncxONOCuEIveWcG5JLnGY0tBHJVcqMmJLTV8NIFjVYDqkvUGXSxRdEUhLggBk4XnHUq1W0g25IF3bf8PfuWwr/J5hmML31nQJJimNVz/wAzO2zNfQfVezB79aCWaFPfbcCsVlaPv+z1k4vYkdBJ6Ysnl3Eg3Y3vd+6tMeSORCOjUrfqUv30jL7M/v2CoKe+y4BJFrlvZ7yjz8LSHAHnDWiSxve791Z/Q/Ips2pW/UpfvoOf2bPfvqx+F99dy6eOwv2/s/ZSrX9NLkW+t8B+UlcWcxv6x/dUP5F5ImGVav6lL+IE2yezv7+5I5DD76jlUX0nT2nIHLQt7bEkEm3rY/I9MLdznrgXpD9Y/upX9A8m/Vq1O1lP0qJny/kN/aBaeihlzj3yfI9c0ZCZIafkVRTwo19gkjpEzbbklBbyPXChznrn/lD9c/uJ1Tm/yfJDKzyP/LYPOrKXTkn7/ZlJPvk+SJsSP/2B0Jta4t5XvghzmrOzpj9c/uJTub2CH/Nd+zZ/FXn+hb3+wOo++P5IKhPX/QFRGwvbEjnPXiTTy/T/ANik8hYPL2rv2bf4qaKnlJ/aB46hEp/e+8gpIP8AtHfkVSKy7A91Qjajv0JHz3xn5TVpg0/83+1PZzdwOjLqrp/8tv8AFVZ51wt/aCspkCP73bke8ltRCckqMIOvQmG/S3UDr6YY7nTWifZf5v8AardLmbgHf88x/wCWP4qr7Msw/tBGXqx/52jktKRfYcmKMdPL/D/m2EHnVVy9lf7/APtVxnMfARbEH9mP4q0o9qT21/f6ezLkmUZ3mfvLOVXFcVZXSUSJTcqMugKlYWkLXelII7um3W5xJ5zVAxz3UyIjJw1/4UbPk+wlRwZTxBnfTjZ/+Q7VRXJL3ovv4OcuZZ5ltP7xXlvw/Jl9HHWM83LDKpllDzGML3aUEEaS34Y57lL5Sxhoik50z9YDL/CtxhfkmoVJ0sTEf/jJ/wBYWzkftW+/4q5qemj96BymiaSRY9S8psvJBJAFx8IfO+NPU+V6P+S79dv7quN+R3Cm/wA6/wD1f/2qTJz9/tATNKx96ryoUIxBH+iTL7N/9J9dunriR8qjibUnfrt/cQf9keDH/wB1/wDq/wD7VrTzO94v7+DlVmmdZDxB7y/l1UZzTPTRU9PDyoy1nzF5k1J2SijJtfunUA17aVbG7wvygPqaIFImRNnNMXgz0dUdW0qg/wCS3CwS3EwBtpwP/cNlZfLD2u/7Q7zCyCLP8w94ny84N+IktSUtXypy4ztECR2ky/BKIrkXCElrbkL0wGM+UYU+i2mS4ZjTbbcCAZPV4qKHyX4V30sTbV+bN+w1AQrR4i59/wBoG4fyyhzRven8nauOebsdP+iWhUodGq//AFM33BGKbPlQIaXGi79cfuq3/wBk+D0tEYok/wDlf/2qrK72vv7QXQzOq+8v5WVdOJWj7SPldl1yRsdKmiFxe4+mBHypyLUXT95v7qn/ALJcJN8V/wDqP8RRyn9tL+0F1NbUUs3vNeXFHEqgwS/6L8s/XbMWBU0F1IsvXY6hY9cHU+VOmACKbpOY0m28LjgqaPyWYYudNYQMj7M3/wD2Jun9ub+0A00mZ0w95ty5qayBHeOM8r8sHb2F7A/AbXBXr5+hxP8A2nhuiTSdBMTpNt/l3HuKk/JXhnaWjXEj/wDGf4nEqKD3hf8AaCmHBNveQcqTUZxlj5m8J5dZYWoY1W/ftlxuCQyBhsWUgdMQz5VKYa5xpPs7RF23IMHVGw67EInfJHQ0tE4gZSfzZ2C39pfwUcpPee+/zlzzPskl945yyV8vq5aOSQ8tssKuyNpvYUAIuQTbrjeYfn17RjXim64BzGsA/Z3rV1fk2wzTeuIkj+zOr/GrIofeD+/8nRpU943yfnUf+U5YUJH4UGH/AJXOcZ0D+sP3UpnMXBsN6oP/AKZ/iKX5X7dn9oOrpo4z7wPkKFc9wnlhTNcdbm1ALfL1wipzxgSAf12+5bOjzVwJMdA/+k8+VZWI3tq+/wCMupviKz3h/sudmfsmp5YxLr26f9UG97jp4YrjnbUe6Gl3Y9p/0FXTzS5L1tZ20qg//wChBVXvAvf40cE0kPt3eyHmPZwmYhOWakW36kUuwIBIPjhtHnLWeQHaYnaW+rAq9XmpyU0E6NP9nU/6hNQ941/aB4OLeF+FKr2wfZJLZxSzVdHVRcsjMgjjRWJkVaTUly9hsRcYbX5yFtFtZpedIhsSwEG+1oGrV/JFDmjye6q9lRtNoaJ+hWMjLL2ym8ntuf2gysBNL7bnsphASpMXKsqduos1JfAjnHXJ0RpD/Ez91Wm81eRmm+gf/Srf9QmeT2v/AO0YVKysfbi9lfLIwwCn/R5CCb9Lj4FrD+eG/lA+bud+s391QObXJcfQp/sqv8dMlT7W39ovlui+8N9mekbzj5eQ3/HLDho5zOAycf8AE33KlX5qYF4gGmzqpv8AWoUyn2mv7SFMzFPeV8hYmYnSh4ApAB6X/Q5tgm86jfoO/WaqR5i4M39s39m/99ISe0l/aTlBEfvLPZ+k8SBwPRg//wCmxh53H7Du9vuUfkHhYn2zf2b/AN5N03tM/wBpWBvF7yn2f3iN7MOC6IG3nb9C/hiBzsB+q7vYi/IXDf3rP1KnvTdN7T/9pcVLf85PyCW4Nj/c+hU/ecj/ABxP5VD7L+9qw8xsPPRq0/1KnvTPN7Vv9piUE/8AOO8ibDqf7pUA/wD+Hhjuc7QdHRf3tQ/kJS/vKf6lVN9R7Wn9pnUXX3i3Ik2FzbhjLV07iwN8j9cB+VDDm1/ez3rBzFp6qlL9SqmKo9sL+04o2lfeF8k3BBItkOTr918lGA/KWj9YVO9vvQnmOZ6L6J/w1v3UyTe2b/ac0Ajb3gHKN0vYMuVZECf/AKj3H1GDbznw+ptTvb70wcyquYdh/wBWt+6mqf21v7TpEHC+3ryzqABquuXZAL+dtWUi1sGec+H1ioO73pf5F18w7D91X91NM/ty/wBp4hsP+XBwPNc3bRQ8OXj2ub/9GDp5DAHnRhMj7TvHvRt5m4nU7D91T91MM3t8/wBp4iWVpPbP4YVEXUx+H4WAC3AvvQeowh3O7k8RL33/AEh+8rLOYuOM6PzfV9V+vL6qi1b7x/8AtMFGC83ttcLqvQtfhEBfnejFvLGDnhyd9t/efep/IDlM2Aofqu9WrTTm77//AN/NyS45zDl9xz7c2ax8RU0ME8ooMl4brIQssYkS0sVEVJ0uLi9wdjuMdNyVXoYyj7eg52jcXJGS4rnDTxXJmJ+bYinSLoBs0EQVs5/ZO5uy9t7n6geND/oer2JYdP8ApnKhcH6n92Hsb+dJOz3LquTnD+jXU97T5hfftlVQ7R60eON2F2AOx63K3sST9PteuMe4Z5dnbfi65zE0hKldLKFIRS2lbDUq3Cm/X5dL+VvW+EvqAiRafdxqVBzYko2GWVIEKkrYBrg2FtxcL5bHpfcHpiTUE2Si1OsFUdUwtoud1ABN9unTUPH6jz2XpC08cbB7kuE6RVRVo9X2T4g7Xtb7ug+vjviHVL6JQ6ITnBUalVoRJoGxBPQ+RNz6dPwxBqauPghcwZI1ZmdlU9NtybH6/wACP8hdU1pXs7LA1DFlFlF/HxIwoOjWsDAvy1hTWBqRbb7abDx+mB9teCiNIWEpZalmsRqYH6G/8MB7S0lYaQRBqG03N1XxsfzYdcEat0rRvCTMpHaHUBsdunh92AFXvTNAZJPWb90uRex6Gx28un88A52sWWaISZluernw0gbrfywHtIKktyWLVLsSEJCHYW8fMbePzOIq1YzKIsAG9JduU0oGUqTZdhp+e3T6+WJZUgxKzQBzSnxBYgamY+e1r33+W+BFWRms0RCxkq2SIlS1mJvcWtt432/pg6VYaQ0iodTEGV8H/vJaqoj9vj2m0lYvJ/e3OFNjcEEna4v4H8Medcgu/qrp/S/G5e50wPZUSMtFn4Gqp/YUrTD7U/IeYEtbivISLb2tmlNj1b5Pnj+laBH2j/7b1yvPQf8Adtf7h8wv6Gss7LU1gsoXtnAv494419Gr0WxsC8wcy8FZCoexIv4EG/XBGtNlGgCUn2xvqOoNe3p5YW6sNZRhgISLTvvcEnr16HE+0EiEQpjJYNIpa13S4AC+Xif54W6rtRaGtN8hBmUlWAHXu728tvn9+F+0BJB4vx8U3RtdITUkEqhWhR1JuQQPO4tb5k4h0ZFSHbCoZxNwLw9xblNRw7xPkWS8T5RIQPhMypkqoFIJ7wR72NiwuLHfzwGHquoP9pSdozrFurce33JmkCQStYuOvd++zdxll1RT5dwdmfLqueNo0quG8ylpgtt11QSmWFrEA7oN+vnjZVOUG1T/AFmmypvLQ13Y5mieqZA2ak+hyjiKR/N1Xdp0h3GT4haI8xfdfc26aWqquVnN3hTi2meEqtBxPQyZfLYMCo7aHtoiSVG5RB52xSdgeTqhs99EnaBUb1W9m+LbHFbujznqt/tWB0bDonxkeK1Vky73k/skfGV+XcK85uGeH0Q9pV5FIM8ykd5SGMcDTxLeyC7Rr3SR0JxrH8xH1H6eCcyo7bTfoP8A1XezeewHetwedGArjQxUdVRtv1rgfrBWFy399bzhyGQ5dzL4F5eczqeElJ5aYPk2YpYbl+zDw6uuzRLv5Y1GLbytgnezqvIdqFVl+x3Qd29LtTX82+TsS32lKWjax2k3uM+Dl0K5be969kXjYRUXF+Ycacms1OkMM8y01VGreYrKPtABv1dE6YeznLVaYxFA9bCHjuIa7sgrT1+Y1QdKhUa/cZYfGWnsct++Bua3LvmplaZ1yx474N5i5WVDfEZHmcFaq3BA1rGxZN77MAbjpi7hOc2ArP8AZsqjS+yZa7q0XQZ3QVo8byJisLfEU3MG0i3eLeK0l96zmvwvsGc+JVEK3XJ49TXsmrNqQEmx8N9umLfKbh7E6Svc12TjWf4vIr41fZ0qVg58+z0NIEbcZ5CvSws2dU4P59cUeRzGLp3jpN89fFl6ZyiyMPUP6LvIr+hvXu7S1hIJft5Oo+13j0+/GzrOER5LxZgQgZ76nVLC9u5tbpY9cVfaJh3JLTdSCgItttufAbfnpiWvAFlBOxN8oBZiAqqD5WH0wp4ESLBMBTZOwkBta3UlRutyPzf5YQXA5KxoREfBNjzEyAdDchvG239TiNIa+PemuFkPJMwuixsHNuv58Nvz1M1Dq1LGtGcpmrXZUNg3+81unzv1PX7sA6qCCCc05rRN1rxxlW2qFAB1AWBI2I9PM9N/I4xzgBK2+HYMytfeIZmNQyi8bbg2HQ23GKxqCFtaQyErhP722vU8Ccu6EHs2Oc5mzHSdyKFbW38NeIr1Jw7+tv8Aq9y3PIoHtRGz1C5/+wqGkzfmDKXuRlVAliCetTOdV/D7I29fTHlfOl16Y3u8mrv8G3ou6x5FdQ8lzSOnliqq2opqGmpz2tTNPII44UHVnZrBVHmf345B7oOj8fLX39SuMpyLa+O5Qiq578d81sxzXhX2caCGbL6eo+HzPjbM4ymW5Yw6pTqwJllAN9IDP07qDv46bD8nQwVsYdBhyH1ndQnLaZDRrcD0VrKtSnTIY0aT9modZ987pzU55W8heFuDc8XiCqqa/jPj6odviuIM1AeplLDvrCl2FOhJOykuR9p26YLE8rAt9jSAZT2DX946+qA0HIKs6kXHSqmSO4dQ9TfyW2seTZZTUUJp4ERQxFl6Cx6bYrvrudmllkGZUD5pZjpybJ6ZA4b41nDE7kiIjb8cDVq9A7yPVPw9IaYI2H0VFyz2UxyoL+VtmHhis2rtVw05MgqP1ZEgOkPr3IIFvrhYqAutkp0ALqnONWrKYy5nl1Ek+cQKs0RJa7Ri+sBQe8SCVsfBjY3te3TdJ9k4w13naL5i4BB2gAiJUtZ9cXI8su3fr1iYSeRZ5kHFGXQSZWhWpyrhSKhqIpU0vSTh5dSi9iR3wQRsdQ6G4xSJex7aVSxBe7VBGYI7B1g2uLq2aTb1GmQ4tE6xYCD1X7pWtfCUfxh4izKqp4ZBVcQ8QFHaMFmjXNqqKxNr7dkBb5Y9F5Kqloc0HItGf/4aR9VynKLB0N7Qe9zlavDlPFLnIppfiEpBSTyKqTSIrsDEFB0m22ttvLfG6a5ocCQDfZucfctS4ENIBIy8wrOoqLI4m1Ll1KpEjNZ2ZwPU6icObWOVuwD3KsA45uJ7T71PcqzbLaMLItBlNypUq0CkOCNwRb7J32xIxL7BriO8KDSDrH3ofO+JYpp8+zSszGnijSihRNciRIxvJYKCRc2AvbwAA64j57Ra5mm4NJ0okxsPf3o24R7w7QaTfUJUSpeYHCHFfPHgaLhXiPLOJoMr4VrWqZMuq46iOCV5UVRI8bEC+kgAXuRhHztlShQYGzDyTII+rvABuTxKvPwVSm6sag0ZDQO/ctj04kSBpm7N+zAP2gQF8Ovhby8/PFh2La2CSAY2qgKJdtQ9RzJySjIeszjK6FBcEz1cS6gLDxI+W+Kx5VwwtpiNgP8APLems5PrEfRPcoxWc++WOXuyVPHvBVLpIur5hGbW2Pid/wCeIPK9Ejoknqafd8U3+h6+tviB6qLV/tXcl6BEaTjrKpoWdnTsYZZBJbY6dK72O3XrjDymC2WscRMTEecKP6KfMEifvCyiFZ7aHKKI2pcwzyt75N4crfp53e35vgTynUJswx95o9VI5KA+k8ePuUZqvbV4NEX/AEfw7xZWqDe5jijHr1fbGHlOoLQ0dbvgiHJjftE9QKhOZe3DSxqUpeDayMhrk1GZRx7/AEU+WI+d1CYLmeJ8oThyfT16R7AoNmHtzZubrT8McLUt7gdpmMjnqNrKBg2GsTHtB2N9Z9FPzOmPqnvHuUFzH23uMpbpTxcF0aFNJ7Oknlsfq2+HNoVYgvPc0ehRCjSAnQ/ze6FD6/2y+YMr6hn1HTi3SnyZR+LXN+mMbgHk3Lj2j0COGfZb4+9RDMPat5h1Ssp4v4lA1f8AYRxRD8B4Wxj+SwbPE9bj/JSx+jkAP8IUUr/aJ44rGkWXiTjWc79a8pY/Jen9cD/RVL7I7ymtxDx9bwChOYc5+JKyRZJa7iCYli36zNpTe/pf0+WGjkym3U39VGMU+ILioXV8yMxksXpElcIUHa1Ej3H18d8GMC0ZR3BZ7Zx1k9qjWZcwM01Fo6XLdgBez+HzP7/LBfNrfSTGEE5HvXKf2tsynzbnfxDX1IiEz0lFfQukf9XS21z4W38cekc1hGEz1nzXiXykOnlBv3G+S+iL+ydjX7bvtFNpdgOUFQndvtqz7KutgTbbF91jlPAWz5KOlh6l8tHzcvvxympYFoJSaVERXBH+rNwO8DcbXK3XbqcVHgRpGdm/PIefcLXWvxbRpQFMYmeSRCTckaiEG5B6W2+Y8OnXEOluerjjYtc860dGwCKxfvX2IIbfzt4jr9/rhbc0p05J0iI1vrMevV0cHe4+0bWueh8d73HhhYaEq6cIrs1zc2XwtZRb9318NtjiXDtUGQLotEaJI7x6iLj5g+F/DxJwFoklBpaiijOFF7jUTcHa/gOnh47/AHYWTfRUAa1k82q7KVHlYWuR4/1wvS1qWtX4TAOVFmKpqFvLw36np6/uwsCbLAEokgGzqGUt1Bufr4ffgSYsFBRTPcA2JGq+3T6Yl8ZIQsFlUMwAUdSPz+fHC2REBSQsDKEW2nobWHz679MYXxabrIkpEVRdlUjWQdwASVPp/LAZxCM01g8ikyBf1d7gAHc/IfuwlxBEce4LAklqC7O0hBP7Vv2vO/j8/TBB1gXKdBfpJHNyxe1tjYnV9dz5fS2Me+LKYiyxea0Ytp1rfruRtfxvjKRhzdkjz4zUPFivg295XJFD7wD2m4EMoA4vzghXO9zcnz2329LY885tkDCODcul+Ny9yAJoUCfss/A1U97DtUsXtRcim1H/AOFeQ226/wDSlL+G+PW+YBJ5Xw7drvNj1zHPVn/dtf7jvRf0UKvasrVUAuJpBe3++en341jW9Bs5QF5eZDj1lJrIL/tdBsR+b4DTvBUELJnViCu4873uPLfpgvaSZKgNIQU1QI1ZmZrlegJ338/v9fphT3iI4/kmtEoc1RAUtJtbYjxHXp0/fhTnayiDe5JtUjUkbbGwJt49dxb6YDSBPHwRaNkoZ9goYsR0BHj0sbWxgiFGilI5VOxBG9+tz8h+fTEAgZnjjWVDgUolQunSTZQDsf47+GJ9pkoLF6rxKzl44yxuDfbfff6H+OJsQY4/lq9UWiv0ccKgsjPDUEDdG0sCL/tDcbfhgyGOGi643+CjScDI9VS/M32b+Q/OSkam5q8n+XPHwK6RU1+VoaqK+57OqTROpvvcOMbrBcuYvDs9lTqnQ1tMOaf8Dg5vZHvVcYZmlptlrtrSWnvbE9srnrzN9zf7K3FryVPAdfzO5N5gzlw2V5r+kKZV020/D1gYgXsbiUb+QOJOMwtY/wBawtMjayaTv8kt7NDZfNbjD8tY+j/Z1i47HjSHeNF07Zcepcx+afuiPa/5SZ9V8ScjeNeEeaaRTKaSoy7MX4fztFJ7rOkjKmoGxPZ1BHj6DW47mzyTi2kNraA+zWbLRuD2Bze+myV1fJnPytREVWFu003Eg/4Tou79LuWoPtFe0Z7xjgXltmfI32o5edFFy6zOoo4Xi40yYzCWWnljmjjhzTRrbvGPUvbPq2B3GNBjOYOK5Naa7CfY5TTqipTvYS3Sdo5HROiwW3LoeTeWeTMXU0qTWe1AJnRLHRrn6M22gkdpXOTl9xhTcKcwOV3FMjyQUeVZzl2aSFAWZEp8ySZtNiCx0xNbcEmw2xXw1X2bw/MtMwIvGoXjvPWtzWpe0aaYydIvv2xPbEr7quT/ALxj2L+flWYeA+f/AAVRZxPK8iZRxE5yKuOpiwVI6wRq7DUAezZt+mNTT530GwMcx9A7Xtlk/wDmML2T94tXneL5jco0xpUmCq3bTOl3tgOFr3at14O9DFUA3p5FvE43SQeat0YdRcEjbHT4GtRxNIVqDw9h1tIcO9pI8Z7FyNYFrix4hw1Gx7jdKaA19QBB8Ceu37vz6YstogZlCTF0HOrWcAspNwQACT8vXr92BfRAGSlpso/WRt2TIhEZA6Abjf8AripWYCdysU3GZTW6lpWjt12sfl5/XphXs8/inFxAlDzxt2TywlNOvQwvcqSCwFvEWU77/wAy9lIJnXx4LKb5N0w1TAQyLbSAu5Hh0ufX09euAAHYrDSSVrXxrU/4kgsbqSBYjp18/XrtjHMMQVusKDsVDZ9JGkjl3DKS17Hcm/X/AD/jinUYey/ktownJcF/e2yEcBcta9CEl/TObIy6SRb4OntuPEWHn9+Dr0iMM/bLfJ63fIzvz26PULm97J/MjhvlrTcbZ3xCa+onqqPLqTLqOlhaSfM5xNUExQ2HUXS5AJ7wADHbHm/LuBr4ipTp0WySX9UdG51xrt4C677DPYGOL3QLXtvy1e7JbwZHy2475wZxlub88zUcL8EdsslNwXl9Q0TyC975hOp1AkdY1btPAtELrjTPr4fB/wDDxUqa3ES0dQydECbaH380bnPqy1ksb/mPq0eMZBua3nooqLJspocnybL8vyfJqSMQ0tHSwLDBSx/7CRqAqjp8ybkk419avUqk1aji5xzJz3d2rUNQVWnTa3oMbHHntPeVK+HlF6YsWWdQWAA8Sd7n8+OIaBElKqSQVbNJpnpwp71138Pv88Wad1We46lT3NtFo6Xh8iQoPiZT8h2Y3NvnicSPzfaPVOwjpdfZ6qmmPbU8jKASqA2P5viq0TnrV0FMCsrBGXukDbp1wuSM0wjaozxHRRyU71IGlkhkU2PXuE/wwwOBAB2jz4+CFocAQqG4hy6oyzjWtrcny+iSePhzI3qaoFllVZYLyDQCFlU9lDdCATpG998N9o59KkxzpBDjBys5wEHNpiYzAyIiVZADHvLR9bsmGm41iSbi4zzWp2dcys+5XZflfD2Z8DR1Ugqc1r6XM0r9NNmSVmYVFXdRoaxRqgoVDE7euO75Pw9R5qYnC1A6m5wkaJ0mOaxrC12iYH0Z+iBJWjxLqRDKdYObUa0AiW3AJII13neok3tX5flk61tVkmRUlQsUkWk57GqgEob77/sW6E74vtfVJ0ZaSP0XHbsnal/MAbgOg9W3sCcaH2ruMeI5UTg/gGn4hlBGn4T4irX5kxIF/HFz+j8Zo6Tzot2luj4vI8lV9jhWmHEz1ifAKTZxzi9oePKsmrk4a4aySoqzUq8NUtPTtTKjqq3M8oN2Bva1wPnjWDGYYBzamLaCCBZzTYtn6oPV3q03BS4aFBxBE5P2nbGzxVL8T8X82eL6mjqeK6vljX1ECukRqM0yhTCp6hWLHT+Ti3S5Ww1MFrcWYN/+YfJvkj/ot5M/Nj3e8qO5dxDzEysdnRczuWHCkWkRkxcY0tMoA8LU4Jt8r4Cvi8DVvVeX/wDp1Xd0tCbTwWIZenRI/Ub5lN9dxPTzKJeI/aT5ZqLgssOZZjmTePQRxAE/XB03YQf2dGo7qpBvi96J1HFnOB11G+QlRiq415JUKs+Y84OLOI2vfRk/CUi6j6SVMqj7xi02vUJhmGd/iqMb4NDil/0fVN3VGDq03+gCjsvO3krSSxx5TwHzR4tqr3H6QzuChV/XRCjFQPnhoONfYNpt6y9/q0IjydRbd1Vx6mtHmSVLKTnRlvFceQZBl3IrhKdcvgeGE1GfV8qUyvK0hZmBXqW6kXawsMAyhjGBx9s0SZMUm3JAGsnYkVaeFB0unkB9MDLqbvTrmPEfCcMaJByy4LmrLDVaorSiE/Oa9vTr54tUcPiovU//AFsHoVVL6cyA7te70hQ+q4jpJFCQcv8AlpCvhqy+WY36ftynDhQrNzrO7Awf6VhfT+z3vefUJom4hmalhoxwhyyWlidpVUZKUAZgAT3JQeigYL2NQT+fff7hy62HapLqZgmnl+k/bP2kg2d0FmD8D8IAg9YJK6Hx8LTnGChV11T2spn/AEhCHU5+iR/jPqCgJM4ysNvwbRRLbcR55Xpt6XLeWIOGqnJ7T102+jgjD6evT/WafNiHbOsoDqU4cz+JbG5h4pnU/QPEwwBw1XWWE72EeTwiJYdb/wDIfAtCfMor8lroKqio8zz3L84neIQQ5u8M8Jte6LUxqpQtcAXW3nhNWo+kdOoyGAESwuMTHSLHXtf6Jtqup9iHCKZ0jMwWhriNgIJaeowmV+McuppJ6HN8gzahrY3MciEISjDqCA2LTxWFhouGYg5g5EWGfGSQymx7dJrrdRF9nYhKjivhdgjdrmNMznQA0Lkk+tgQOnXpgQ6oM2T1Ee9EMOT9YJpkz7h5vs5xEotf9YCoA+uAfVJB6JCa3Du3L928NdBJPQSCuiI2eIa19e8NtrdcIdWqFtm26o84VtmHAPTMLmd7TtZHXc4M7qIqeamj+EolAdQC1qdBqFibg9b/ALsem80Z+Z9IydJ2uda8O+U5oHKQA+w3VGpdmf7O37VPAPsme1Tzx455g5HxVnmVV/LWbK4EyiKJ5Un/AErQTKW7R1AUiEi+/wAsFy1jK1CkHUKYe42gu0Rq1wdmxbfmXhmYgVqNR+hZpmCci6bDrt1L7a+W3vUvYl42hys1/OKl5aSzRjtqHijLayjallsO726RNTsouQG7SxI6C4GNM7l6m2oQ9jxlBDNIbySCTvy8ltMVzWxLpdRLXHZptBjZDiD16rrfflR7QHJfm9UV1Fy35rctuOM0pmKTU+UZzTVMnRSJYkRyzxPsdS3AvY2Itg8JznwFen7QVQ3Oz+hkSIh4bYXjaLhc3ynzdxuGMVabosbCRBveJ3K+JoKiCMisy6roxcFu1iaMWO4Iv4WA+428sbumCRpMu21xcd/f393O6TZIm6MpWQSStFKTGGG8e1vzuLeHTywrSkX4t6Z79SxzdRR0aLqpgrd63gLj+Vvu64ioHNkCUIJiEqsgVWXoSwtqbqPTrv8Au+7FeoQRonZxxrUCVi0uhmCkMBYbta38Tvp2/DCC6XLCLrGRzExCW7S/e03B9QTbqL38vxwL36uOPFEBOa9QiQlwS7AX1bMDv022Nzbpt/FbRm0ceHA71BCUMhKi+o961yeu219jf79sZpSbLAESs2kbk6r6bhdztb6+OIL5tt61Gile3QliHUqQd13t9/nv92MNQGVBYUhNIjqrR7Wba3h06fgMLc/WFICRJJYarMlxYW6i3hbw8vHCy/Ljj3BTCS7SM31MrOb2A0+HgPPp03t9cKJMWzUwV7eTTse6G1XI9fX6fTBAuzz8/jv1+SyBKSd17wsrAm7N5Hre/wDHfrgXPECMuJ+PiiSE0gWCVdSkC+172Phbw8Qf88DTNwdcjVx4qQCvhL95wCnvE/aWQoyq3FmYk36i8at92/444Pm64/NnjXL/AMb17i0f1ahH2Kf4GrXz2K6hovaX5JymyaOKsgJNr2H6WpPw3x6t8nxb/S+GB+2PwPXM882n+ja4H2HL+jhWO3x9YO8F+JkF/Ad8/j6Y11N8NaTsHkP5X88vLHgaR603O6qp0pH4gEMQflf87fPAuqFRGpJPKNYPeYjzFz5+P09OnlhL6n1jxx5yiDSgKyWyMWIYAkhbXH7vT57HCXP+txxKaAhRJ1He3VbE7EG3jbbx+QPrgXu7+ONXUiKTWcFl7MqVN9xbfcm35/pgC8no8T1bPLNFo2uiTLZQDZiPC9/X0/y+WGuefpAcccWQwVjLXQxJTtNKsYeVYkLXsWY2Uelztf5dMI0yI38d3BKkUyckRFPIwUfYW9wy/uA6ef7sGypNuOPjsUFLxyKbhHAI29PqOlvuwenJnWoIhZduwUFSCRtcDcj02wOmJsVGjtXizOQZALqCb3bw89vz9cSa0XUlo1rCSo1MwDLp87bfU/nxwba5HBHH8u3NFDyxwVAdJYgXsVBtcb9fpghWn6R444KKSBuXHP339k9hbNoe1ZYH414VVY2a2o/E1DbC9ttF+nh8sazlNzQQTnf4712PM4E13DYD5tXx+couHY+OuZfJjgeeWaOnzziLJ8lkZL6kjq8zhp3I2PeCzMRt1A64Pk2i2pimUn5FwB6u9dzjqrmUH1G5hpI6wF9DXN/3D/FFLUVs/IznnkOb5aoJTJuM8ueGpjkDmyrWUqvFILaTqaFDvv546ipgOSa3SHtKDz9n84w9UllQarS/dsXn2H534pgHtqbag2g6Lu4y3ucMtS1ZoeT/AL2T2A6yPMOX9DznyDhdZHYnhWqXiXIKiy6m7aiQzxKCFuTJChsvUWOOaxHyYsr1vbcnuZUqfapO9lV7QQxx6oeDqXSfl7gcVT9nyiLbKrZHY8THY4WzW0nJz3//ADPyOopsk9oHkjwhzEWM6KjMeE6pslzJANiXopu1p2bxIVornyxpcZT5b5NqGliDJH1azCx367QJ/wAVM7ymVOafJWKb7TDPNP7pFRncTpDse7tXWDk373H2Eucq0VCecMHKTiScBRlvHFE2UHUdtCVRL0j77f64A4BvO72bf69RfTj6wHtG/rM6Q7WN6lo8V8n2Paf6sW1h+iYd+o/Rd3aXWug9JX5bn2VU2d5FX5fnWSSreKuoZkqKWUG5uk8ZZGvvsCev37bBcrYXHD2mEqNqAfZIMdYBkdoC5LE4Srh6nsq7Sx+xwIPcYKAlh+yUVWG9z4dB1/N9zi7pE24+KEb0LWVNRKvZyySuwG2rcL93XoB9MLc4kSdaYxozCi1cCiMjXWwK/LewPzt+fNGlHG/jcrlMg5rWPjV9dW6aJEYE333Ow6D5nr64zdHHF+1bjDDYtfeJJrSywOLEgsb9SR1/eMU3Fbdg0guGvvR6TNOIOCeUnD2SZfW5xnOYcS5rS0NLTRmSaeV6SnVQFUEkd697bBSThla2Ge4GOkzss/bHnfJbnkZzRXLnZBvqFrL7HvJviDgKlz/i/jzh/L8v4nqmgiyd5CHq8uo1jcSWB3pi5aO42kIWzBR3T5Tzkx4EYak/SH1wJibRJtpQNQLmAxcm47jCkPHtNHLI5doHqYOxb8ZcIfjqUm8cOrU4JsAdt/n+d8ce90myugHRgqevNSu6rE2pi9ul+h/piwagyVYsMKbZfGCsbjZQvna+LbakiFUfmVZmXzqsESxgBht08T+b4ayodqU5hGaqXngYUoeFEhkeRy8skgdAuh9Iui2Y3XodXdvcggW3yuR7O20eqPBthxnYteDXuIZg0rMxVVHyJ3xRaVsywdiDaoUMbKqKNrAb2+f5/DBNNgUJaQepCZmBNleZd4A/Cy72/wBw+X3YYx0lYFDM7ylTxLx79rS2W8OUAAOwIpICR/8ARh9+F0nwylupu8XVD6JrwelH2/LQ81wt4t53cyeHq/Mch4UjzGsyuPNa2pkgqaA1dEjPK+qNIyNJGwJI7oI2Fycet1eb7HYh1Vg0X2Gk12i46OUmey4mJlaXDY5hosp1iHNAsCJifGBsyUCXnrzFpB2lDwHy0yert/1mHgmESg/7QZlIv03t4Y2HzHGuEOxFZw2e084ErIwMyKTPE+EqK8S85uc3E8T0ufce8dPQE/8AVYJGo6e3/ooVRbD1/hhI5tUtIPdS0nbXS495n0Vunjw0aNMtaNjYHkqmmMUrtLVJ2shudcw1E3t1Lb+H7sbOnharfoNIG4H3IDWDs3Sd5lYoaBLAR0oHhdUuPw/O2MmoSNKR3qWMGpZiWmAUJ2HmSFA/dhb3mblQGbrrJ6wDYSOb3Nt8S2CpcICY45qrNZ5IqQaUU2d2B0x/PzbyUfh1welNtSl8AXVrcLcINVQNWzSmgyZe/PWy21TW/wBm+1vX7K+p2xLn2uqNWteAnTO+Yi0VH+gOCkfK8vUkvVAfrZvVSdxfxYjUR00jA+z0ru461FLD30nXKjUfMLjWNAq8S5novYKxRh9AVws4KmDMR2n3qy5jHZgdwSo5k8YrdWzannXa3aUkTeHj3cGKAFw49jigFGl9kL9/pO4oG5GQTeN3oV6/Qjyxmg7U93HYUPzWkfqjjtXqc0M6MZWXLOHJha9/h3W4+j4ktqT9Mx2H0Ck4SkbAeKy/0nzG5m4eyUi++maVfu3OIJqDo6c/4Qo+aUztjr+CSfmrl8JtU8LyMTf/AFOYlf8A2kOM9pWFwWkdR9CoGAYbSfBepzQ4Yq5I4jwtxUZXJCpBVQyO3yUqL/nfECrX1tae0/FH8waLh57h71asOZcO8wf0dFJNmOScTxRrEwrmhLZmnQL2it2fbr/vEahte4xQGKdhRovb+bkkEEkN1wejpaB3A6J1QoqYQ1HF9J2k45iIJOpzRNz9oTJzGxRHO+Fcyy+qp6Gty/McmWZWkikrkWNXRSeml28ul/XfGwOMY5mlS6bZAsQ7yCr0aZ0ocYIvBBHnx3pHKcpyqASVNfl8ue1aEqsckvZQBvC6ldR+Zv8ALFWrinh0EQOOxW2UJEtPGxYcQVnEma070s7RQZd9kUlI4SG3kw21fXb0wLKtOZOe3X2b1jaDhaM1zr9pGk+C5rZtB2Apx8LSMFsB1hXfbbHqXNSsH4SQZufNeF/KazR5RaP0G+q6de5U9mvjL2l+dPPPhrg3Octyesy3gUZhKKhioqFbNKSMICFb9pwfpguWRTLAH9nXvuFtuZLHgV6jdQaD2lx9F27zn3aHtZ8PiRqXhdc5VAXLUFVBPdfQao38BcW+/HMvo05lj2ntI8wB4rrHcqAdFwI43E+SprPfZa558LslZxJwDmmXFWOiWXLaiPQwNriTQQp67hr4VVwTnDRLS4djh4E+SOhymxh6DtHtLfcpvwRzj9rHksqVHAHPDnTwWlMB2MWV8UVclPGtwdJppJXi0XFypQr4EY0J5LwdKp7RrAx+sgezPeNEq8/GGu3RqQ8HaA7zB81tZwv74/2+OCXjhzzmNwNx+isGZeKeC6R5HtbYz0wp3t9fHFqhSxTb0cRUje4VB/nDju+lPmtVW5H5PqXdQaJ+yXNt2OjwW4XL33/XGiNFDzR9mrgfPKYKQ1RwpxRUUUgNttMNXHOu3l2g2sL7bmeVeUGzL2POrSaW3na0uGVvo531rX1+Z2Ed/Zue39V/7hW5HA3vwPZF4qjROMOG+eXK6v1qGNRk8GbQKD9pu1o5mew3G8QPp4Yn8oa4gVKM72uafBwYfdtWvrcyXi9Oq09Yc0+Th4rcjgT3gXsacylgXhX2mOUMtW2xoszzFsnq77XXsMwWA2F7i17+HTDDzlw7RL9Js/aaRuiRLZ3AkReVrn8z+UASG09Le0h3kZ8LLaXIOJsu4opYq/h+viz7LHGoT0RWpiZR49rFqQi3kfHF7BcqYeufzTw6NhB8pMytNjOT6uHtWaW9YjzhPqZjTCZ4nnTtPslSwV18fsg3Hj+Hpi0KgbZ+vb8VTLDmEW1QlnIHeIAN/E72v5dfn0+WIqPBkDLjv6+6VAbOSWEvapFdwbki53J+V9ifDbGVqiiEoHLuFkYhiNRsLkn9x+nTAOOscccZoQEkyta4IJJv/wAR6eGx+flbENIAlEF+ZGsGjchdQN72uPQ/x9NsQBe3Hw4soWJMqqSCzr52He9Qetum2xtgNUcfyWWWbyEgLYBtQsBsSfD5nxt8up65pauO9RCFnIldmG4Y30ggta/j5f8AF54E1Li/HG7rKMGyHrHZ4iWaLdCECLsPE7D6+fidsKYcpM8ccXUluxfC770tOy9437RSAuL8TSnSUsQGpIPH5t9euOI5vR7Kp96r+N69vYP6phyfsU/wtWsXscSr/wAo3kySzXHE2Q38gP0rSeH1x6j8nx/74woP9438LloedzT/AEfXH6DvJf0d65ymZZhcKz/FTA3tv32vfz8cUaVSWNOdh5BeTvFym59I6XRb2vY962+1/PrhTwdSwWSJ7hBkIUWvv1I+fTz36dcKJgychx5IupA1EkRaWnksJNJcrpJJXUQGt6kMPPp4YBxvOzjPx3XKYBrQUz7Hs+tr2vcXP+8LCwNxf0OFhpAg8bP5dVwiB1INpCGuCHse9c3Nr23HhuNz4YUcs4nf/NNARQkuqsCbbnzsevU7eZ/IwYGo8ccZoS290oruqsFTUA9gOnTz8LfnwthUWtx/Li6gtS8chMasFGpb/teHzw2Yz447pQxJg60nLWKCLkK1yD5kEdR0Pz+fqMKdV1cfDt87JrKZ1r16i0V10AWACqCdrbeo6/vtidI7eON+/coDLwvYagXa4Nrgi9r/ADt/EfuOIa+Lccdd0Lm61nI+7BzoYC43/Pp+dsSXGSCeOO+220tBIWSPa1k3FibXv897/k/TBCpHG/jt7VBaFx39+JEs/sPSSFIXaLmBwzIrnqpvWqSvzDHz2v8AMVMc49l/Lj+WfW8zgPnDvu+rc18mHsiRir9p72Pabf8AXcwuD02JvY5/T/XDeSnEYqmTqOzcV3fKP/D1Op34Sv6Ip1vPOrbHtnIuR01nfa1z4/f88X9IgWOxeM6OtLoqP2UlPI9JWLukivZo2G4O1jbz9CfPcC9jm9Lx41Z92wIWucDA/mqI5rezf7P3tAUMsfN7kxy25gSzqNVRmGURCtjYG21ZEEqFYEWuHB2xucJzo5Qw7PY06zvZi2i7ps3jQfpNIPUlNwrKb9Ng0XbWy097Y8ZXLLm57iv2dOKv0xVcpePOZnJjMHU9jSzSJnuWI1jsY59FSFvbYTMQBsPMPnOArn+s4UAn61JxpEGc9B2nTP6rZ3ZroMPzjxtIAB4eNjhPiIPgVz+HutfeW+yrms+fezLzTosyMV5D/cfiyXJZ6q29my+s7KGY+BUlwdxvfHP8qcxeRsa72jaw0tRqsdTd2VKen4lq67DfKA80/Y4mmSzZao39V3oE7UHvaveKeyvm8PCvtZ8mMt4xijYCb+9PD03DeZSqbC6V9IvwszEAkMYnBPiRjWYjmZy5g2e1oVHvp7XRiGZfbaRUA63k7pR06fIWOMUug79B2if2b5nqGjuW+XKn36XsgccCko+ZeTc0+Q+ZuQZJsxy4Zzlyt1v8XQ3kC9O81OvUXGNRS5axrHfn6GkNtJwd/lfoHuLjtmErEcxXRNCs1x2OBYe/pN8QulXLfntyU5+ZUc05Ic1+X3Nak0FnGQZrFVzQhtv1tMD28Z9HjGL1DnNg6rxRc/Qf9lwLHdQa8CbaxK0OO5v43CN0sRSIbtzb+s2W/wCZV5xrAyVbRObTC6tfrfba3ne4+mNw9pYyHSCjwcOuFrDxdItPLUtJqkFmXwuNvT5dcVXU7mBxC3FM2XKT2p3ifm/7LeXSRiV2zTinMgRay9nlMIDD5FhtjV84Kkcm1Nhc3PbDu9b7kFh9s47G/wCoBe1lIpp9apZgGU93w1E7/Txx4w52kLjiOLdq7ym4gyVhlqSPUwqzAHtF0t5fnb78V22sU1zlP6fL5VlVQJHsNyNuu2+LAGxVS7arFoYHUgEDTYAgDx9MWAYuqT3lWZl9MHWnjDRQBmVdTA2UX3JAubDcmwJ+ZwzTkJTlSvPQBF4TVNGlWqW3W4O0Y/HBVnfm+30VjCAyVrfWFYkZVLW1XG/Xbf8APrimr41XScchMe5A7twRfbEtIUVBBSeaErlOaaSCTTS3AHXuH+ODD4MqaQJICDz5SnEnMhg1imbZTBe1vsUeWEgH/vYy2i0A29kP/l96kutI+07z+C+eyRaiWprJ2gqFZ5pZD3Sd2kY//XY9uxTfzzwdpXMUXxTaQdQ8kYjzLpFqhAR4MdrDywvQAvHgi6ii3qZtTETTA32vfbE2CWWg5rwTO1zJMz9R3rG/34bpG0LA1p1JJ6emksXio3Bvu0KE/PcYP27xYOPeUJY05hN02TZRMoD5TlDk3G9LGf3L+OHDGVGz0j3qCwbPNM0/B2QTuo/u9k8gJF9MAB/C2HDGOObvL3KLgWJHafeo/wAPcuYKRY6vNMs+FoxIxholQgEaiRr32B62vc/tHCcRVJcdfcnCv0QAbqZZrkmXZ7FT02aRTyU6EGOGOZ4kU+HdU2JHhfp4Yhj4EkAjaRPclNc4GWmEwNy84PYWWlzKMX2CVb/xBwx1UzJa09h96P29T7Xl7kJJy44Zf7E2dQG9u7Uq1vvT83xntm62Dx96YMTUGTvBAycscie/Z5nncVtwG7Jrem6jBNqMj6HcT8VDsVU2juTTLysoCWKZ9mC2/wBqmQ2+4jDA+nE6J7/goGLfrgprn5YMqOYs/Rt+j0n8m+uMmnFp8D6Jgxr9YHio7Wcusyi19nnGXkefZOv88QRSixPgjZi4OXj8FGa7gaup5ac1uYUQg728Op3bpsAQAOvjf5HCnMp6NiTfZHqeOtOZi5kRdSXJ8mdXehySgMk3SVlNyf8AjkP7jt5DAudA3IXv1uVgUvD+RZPC1XxDS13GNd0TKqJ1jhJ8ppWIJX5fccLa92ogbyUsvHYru5d5oXigrc5zr+7FNW3pzSpFTjsVjB03bRIe7pUAM1mFrDbHL49pY4uAu21nOFj90ttr2iNpW2ZDm6MgyJkgZ9s33dupWpT5BwjmUTmq5gcLV1U15JPi6KlZmc/aJ1KSCTa9iOg2GFO5Q0TYvb2uy1dcapuo+ak/Vaerx12TZXcpckqxqpsx4IqwAbKtOqM23iUYXxH9K6tN3bonzaUTMMRbR8T71x99ujhpeFefuY5YkdDEhyfLJgKcsUOqnXfvMxB23F8ey8wsR7TAkzPSdqA8l4R8q1Mt5RZIj823zK7m/wBl2lkh9p32neypjOZeXVLATb7GrOaQ+RG+m248cWeXn9FgJ2+EbwttzJafZYk/+X5vX3L5TkVLVUMLpGIhosSVKEm9xc6Y9r+uOVqtkS3st8CrNesWvvx4qSxZEGo5TLK4gVCzssmnSum9ye/br1uLW8MUsS+nSYalQgBud7ATr6WreMzdUhVdpaLczu9AAquzvlnyOzrPhS8ccIcv87mqqcFDmlDEY2W+reQsqhmBBDWuegOBocpupB9PSiLmcpiIuBlmRlF0T8K9zA9o3Wz8O5V5xJ7ub2NuMaYVScr4+GjOl9eRZtU0qEk/sDaJh6AEfPFp3KDXGHta7/Dfrll/FVBisQwxpEePnK1d4z9yryPzxJavhHmBx3w7Jr2jqqGkzGMC3UmNY5P/AFsG7E0TZzCD+i/0dp+EKzT5ZrNFyD1iJ8vJai8ce455uUZln5fcyOXHEcOgmOKpnqsrmYjwtIs0dz/xAYWaVAgkPI+8z1aQf8sq9R5zXh47jPmPVaW8wPdje2vy/jLVXKjiXPstN+/lT02axPZSxOmGQPsFbqg6YAYcEnRc13U7Rj9YAa5zyW0p8vYd5ub7x7pWqsvCXPTkzmdVmVFl/GPLbOKWcxzTUMldklRBJpDEEx9npNmVjc/tKfEHFGryS2s0PqUy5t76IcLGD0hOuRY7VucPy0R0GVNQtpbcrH3K+eX/ALzT24OWcdNleT+0PzJ4iywD4qOnzuopc/gZmbfSa6GRrGxPdksfAi5xSocn02DRoPdTa23Rc5oG3oyR2FuqCEGJo4eo7TrUmOcc+iAcspbom/X2Ld3gr38vtG8MSx0fHPAPIPmnTRyBGk+EreHayaMrckGCeaEE3t3YrXBFsOD8eIe2pI/SYHZbSz2fX25LWVOa3J1QWDmH9F0gTfJ4cbda3W4G9/1yRzMQLzH9njm1wk7/AOtqcizahzyn+iSfCS2tv0J2xLOWccHAPptcP0Xlp7nNP4lrK3MSmR+arkfeZ6tLvJbtcCe93931x3MtK3PlOAaxjYR8XZDXZSpB8RMYpICLecg8fni3T5zNia1Goz/CH+LHP2bFpa/MfHNMUix4/ReB4P0eq0rejgLmvyq5tUYreVvM/lxzLpGeyyZBn9HmF/TTBI7/AIbYs0ecGBqABlZodsJg9zoPhuWmxnIeOwwmvRe0bS10d8R4qx6mM00hSrp6ijmbvaZo2jLeovufn4Y3QEjSIkXvq7+rvNlp2uBs0zxszSdxZTcFf2WBuGH3eg9emEkSCOOAjKHkYx6lZwrHYEjb6fv28cJqWkccbzlqUtCGld3CjUWYEld9RXfrc2+/54AGABP8tm7ftUgBJVRV6epHeFh1udtutvzcYBrpzN+PL1hE3NfDD71V9HvHvaDUNGh/vIGIXTsGoqYjp0uN/lji+b7yWVfvVfxvK9vpCMFh5/u6f4Wj0WpnsizvD7QfKiRSy6eIsktpHT/pak3+X8seocwD/wB8YSf7xnjIWk52j+oV/uP8l/SEzVwmaZui6f8Ark9gV6/rW2/PrihTqdADOQPILyWLpqQmJEhtUOqrpXXISSPUtuxPiTub3PjhbyDkOPT03zaYWFyrqLICRsb+Hj9Njvt5YW0AkjjV1z62UOQVRLJKWCLIjG43B2tYW32PXp473O1sKdBN+vjq2+9MaAE0vURtD8RDLHJF3X1gagbdPK1ug8bbYXG/I9Xn752xknaJDoI+CEaRe1KyKEBNlW+q2/UXsLAeAv088LBAIPHv42SjAMAjiyPWoITXcWK3JJsvUCx+/qPIHfDmOAEZcceWSAMX4SDVcqFYbEX7zAC+1um/4/PZMTE8ZKdACyyWS2lo2Dbg7nr67/X7sAXdHdx2efVkpgnNYs8qKZEuTqIuLgXA2At42v4/uwlwNzPHl4W1JgbqOSxL6EKEMg1bC+wA8/LoOvjb5YyAW9Lju2wscJkJSCoVFkUvYFgdzfqd7/X8g7Ymm4yOON0fFDUp61lNONQFyLEG4N/Ejw8ev1+eCLphxyUNYIulDOihrEKCQx6Ejfw6bfv8/MjUtPHGfgUOgdd4XHv33dYsXsQyQStKjz8e8OKhVb7qte+/SwshsbbkKLC+KuJLg0z7tvHvXXczx/WHbmn8TV8p3sQR9v7YPsPQ3azcxuDLgHfbPIDt9BizyWD86Z1/6Su15Uthqp/Rd5Ff0NlOo6kVlOoE26dfr5fTGwe7jjjrXjRukoyCgW2tGB1AEAHqfu6YRpQIROG1DErDJ3nZo5hcE3NnAuQD0FwB9VPnbC4PG6/w4sWkSIGpLmZlcsQrNcb6Rtselz5k4z2kZcdXxQFshN8lUhLpIE1BD9rqB/PrjHVoMzxxxmmGmM0zZzR5VneX1GS51R5fm+TSKyy0VbAlRTSKVIIaGQGM3vvdTf6YbQxdSi/2tJxa7aCQe8X7exTUoNLdFwB61zT5se6d9iTmrHmdQ/KCDl/njvLN8dwnWPlUuppCbmIa4CBcgJ2QAAHrjZnl11URimMrffaJ/WZouk6+l5LY4bGVqEexqOaLa5Hc6R3QuUnN73D/AB7kGaTcVezpz4y6troHaaip+I4JcrzGEAkgR5nRhlLWAFykdyL7Yo4nk7kfFs9lVDqc6iBWp9x0XjtDjvXVcm88sbQMkScpaSw9xJBnrHUtf+JeOffKexbTIeOo+NuZ/L6idU7TO6eHi/LwpZVWP46FjVxAsygKZVNzsB46k/J8aYnkuuI2U3//AA1R+Fptryjf0+c3J+Kd/W6QDjrLdA/rsIB7ZKcOEffLZDnMwyznVyTzjhmsQL2tZwpmAq4g299dFV9nKikEbLK7dfMY0WJHKmDd7PEMa+NRmk/uOkz8A6lsRyDg67faYWoWzth4/WbB/wAp3qJcy/aJ5U89+efs8Z1yw4nreJKfLoeIXqo5KSammy+WengjjWaCVQ2plWYgi62uLgi2NTy/yx7Tk97NBzHaQJDgJyzBaS0iTBMzJEiFc5I5HdQqE1HAgiAQZGe+I7ltlJTIUkCgspLAW38LbH6D548zqC63rTN0PQ0na11Im5YyDwtffy8sVhEqwZglWRQUryVKuFMjX1WttiwwmYVN+Sm9FRGOo0OyyANYlDqU9dwfH+OLACqOM3Vk06skIhUssZKlh4bXtt8ifofXDBMKq4XlUBz1BSXhNCX1BKu/zvH9+Drf2c7/AEKtYQS4xu8ytba2MCPdTYeu4+mKxWxBTer2QQdlANLMSwuWa+nuk3sQLG22xZtzcAACjgSks0kIyTN13J+FkC+J1EWH13wdokqGHpTvCTz9Quf8ym0o6/3shisCfspDlkfX5xsPphk5T/ds8p/1KHyWAjWX+b/cvmEjHOlJJDS8TI8RZ9JNVGRbUbA6o749vxuFoOxFTRMDSd9radi0uHxDfZM0mzYahsRaZrz8pkUjNKSoBIVQBSuSfDbSNvXCRgaUSHnvd6gpnt6TjOh4JdOL+e6i8UOT1iquolaelb0uSHFtwcYcE0H+08T6hBp4f7PgUueP+d8KiSo4VyipQbXNAp/9iXy8MMGDdECr/mHqEBdhtbY/WX4c0+ayzNHU8tspmkQ94CimBB8OjkDriRgqsdGp+E+5ZGFzv3lSvKePeKKqJWzngfJsvdm0iMJOCi2/bJuAfTf+AL5q+YNTwB9bqrVbSFmA9c/BNWc84o8qdVp+B6vMydwYWlQAdCb6DY+m587YN+DrG7L9bfijo06TvpGO0e5ML8/qAkmv5d5xTkDcirAAFvIxjADB4sCwHc74qx82on/meXvX5faA4L2WbhLielJ66amJvH1IxHzbGA3YP837qz5kw3a/wHvS68+eWzEGSg4ugNrXtExX7n9TiYxGumP1j7lh5Pv9PwPxRUXO3lbPYGbimmewvekD3Pnsx+7APfVBvTt94esITyc+LOHj7kfHzb5WSFj/AHkzinfx15dJ/I4EVnnOmewj3oXYCpqI8fci05k8rqj/AFfHNPGeo7SjlQD5922GDEHWx09h8ig+YVt3enqPMeGayjWvp+JstlonIAkKsqNfa1zbzwTKxdYA23XSn4d4MGJ60j2eUVb9lT55k1Q5F9KuSQPE4IVgLme5Z7J+xM9Tw1k1bURSVmc07Qx3/VRyqA5J6MxYEdPC18ZVxbCDx6JjGVBkJ7E4DKJhTrS5e9BHSC4WOCVQp+47nCvnNIukPAQ6Lpu0z1If9A5hcqtIzeA0kG+DFRrjLXBRlmIQ5y3NKYh4YKyFrXuu1j9MZ7ORqPaFLa+jkV+XMOI4LgVOZaOlmQOPluD6YW/BtIsPE5d6cMTtInqSj8RZ4iFWaBrbDVSRi31Cg4ruwbciDx1yrLcUd3HaucntbV82Zc4KmsnWNZGyuhWyppFhEB0+mPTuZVIMwZa37R9F4j8qTy7lBhP2G+bl9EH9lfykZn7QfteRuwMa8vMu1Jb7Y/TVObdD/s+WI5wMBYx2sE+Q3hbjme4Nw+Jn9D/5F9y/CVB+jKbs5R2MmzKdkuel/sxnp6+P3c277JEnt9WkXnbaFOOdpP496sb9FwZhR1dPPH8dBLGY2SRTIrqQQQReQEEE3GKmKoMq0nUngEHMZ+votc3EOpvFRhgiDOUHVqHmqnrOAqOgpMoyekK0FFTSQmFIk0lUitpjszKNIUKOl9sUMS176/tXfSgk6pLpaSbCbnUfUK9SxQ0CALWG3XO+firG4N4fFFSZekuWUlIyBjrgiAXZzezaFYA2uRqIuPHD6T9I7YA8QNml79y1uMqjSdG3jZ5K06eljuyd5wDuGtJfod93P4YPRjo+vxHl2Ba95m447Y9U7xwiIBAezUbDUdAA+RKfuOIewi+Xf5gDzSi8HLjz9FG8xy1Y4nmjhKOsnaq0Y0m43B1BR02/a88UMRTOjAvqv3ZdMn3blbp1b52y4yUG4d4LyaFqn4WhEFJOkatSTASp2qSu4dkPaAi7WHgBYdLAWcJXNOLwREXyAZH2gZIzgZzeyPGvNQEPvOkDtIMHZq69y4Q+1/7kXmFx5zY4l5h+zbx1ypyrhfOWkrZsk4hMmW1VFXTTyzTFKmCAxVMGqX9WXVJkRViYyCNZDd5v8k4RpYzEVnMY00wJYakMa1rYkOaS6AZJnScS4ukldG/nqXNl1GanSnRIEk5QCSAItAOiNQzW1nBfuUfZqpOWHDnCHMmbiPMuYMfxb1ed5Bm08MVQzytIiiGqWRWESMsWs2MgQMQCcbXlnFYCpXDcHR/Nta0SZDnaNi86DnNaXG8aTo2nNcvg+XcfLqtd93GY6Lg2QBogkNJggmQ0Zxqk0Dxx7grl3VPNUcu+c+f5ZLZisWc5GkwBt07ajkQ29dJxp3OoOkQ8dTmu8HCfGO1b2jzorN+mGnvHv8lpdx/7jn2puGpq1+X3E3AvMKiV9MK0WeGkqZVvszU9bGtvUCQ28L9SJwtAno1QDP1mubHdpat2dltqfOxhEvYeuzvcVpfx37uH20+W8xzXO/Z145qWQllzDL8nFcDbfUKigaVl+dl6YGpyNUqt0Bo1G7A5h/yv0T2RZbbCc6sO29OoWHrc0+FvFR7hD2oPbe9nqVMm4X54+0Ny3MBUJlknEFU9NdfAUeYlk26aez3/AAxqMTzaGGh5oupa5AfT7Zbot261tTylSxX9qW1fvBj/ABgu8QtxuB/fhe3TwKKZuLq3lbzPplYM54h4PWlmnG971WXyU252GrQbbHzulgxbejh67iNh0HjxGl3OneqFfkHkur9Ojok/Yc9vbBLm9mjHYt4OBP7Qvw7WRRU/NH2Xs4pJhYPU8I8VxVCE7AkU9dBGwHiF7U3PibXwZ5R5TYbim8f46Z8qgPhsWrq8x8A69Ks9v3mtcO9paf8AKtzOAPfTewhxpFT/AKf444+5TV7yBGg4m4UqTGnhdqmhNRFp6HUSLA9PLGc4arY9vh6n+EsqAdzg86x9Dq2rW1+YeIyo1GP/AMRYe54F/wDFG9bw8sPas9mvnpSTycouffKbmFOpkj+Eos7gjrVK2B/wk5jqNN2BDhLNfYm2G4fnVgHBralT2ROqoDTNz+lA8SbrUYvmpyjQu+iSBrb0x+szSFteS+Of3qc9O3vEPaQzGrrKSjjg4iKxCeWNGl0UlKmkEsBsUba9xtYeWj5v4ljqdV7bhz6kRcQalS8gXtrHft9ToYd3zPDNI/5dOZtHRB3bclpv7MEz0PPjlpO/eC53lDixDA/9KUp2Kkjpvt0x6rzBcDyvhAM/a0x3neue52AnAV5+xU/CV/SJzZ9ebZwxBJ+NqV2A3Alc/wAAfl88a+kHBjTuHlx6LyOxNsk2GTUGYbJe1rWLfP6X2PqfTC8zllxvRlsWSMsgD6Q7RuFG4uCxPj5+Poeg3thbjBvx794v2LAEBMqxLUOsUTdooVt9pLbAg+HU+HS9z0xgEWPHhOrsgdjGyTxxc+9ASzKkmp1kk1FGG3eA8CS1tzfr1HToL4URqAuZ93hN89ZJvCYwCJGpAdoVuxluhJ3Jsty3dtfodxYD0Awou+sPfxwYAToOQRQlYOPsLc3HQtZbWNxuf628L4MSIvPHFvRDoiLo6N93ubLqsQV7qm3XfzuRf+V8Yc4njy/l1oSJSgkYqilIjGHUanvYDVvuPS/1t4XwvSgBx6+OJ2hZM5Z8eKUkdY7iNHdC91v4b7X6ef8Alc4B4vv4t8Sp0RmMkOXiUSRsSyLYCy9T6dPz5dcILrwBwPHt3bEW9IJUEh7EStYaCRbe/n5+ov1+ZwBqk5bFLmTksJpQ7SG7Bgtm9b3H7v4eGCdT0jHHG/t3CGsKFymnXLcsyvKoZZ6iGlpYaSN5j+skESpGCdjc9wEnz+4OFa+k20md3uEfCdaKodJxcdcnvuuO/vxq8R+xfkFO8nZrPzHyeJUG3aCPLs1lIA3+zpDbEdD18amKDdDffy3cbIXV80mfn3kfZ83M2r5g/YPjMvtoewxCCSP9IPCJ9P8A30Rxt9B+GNjyMD89bO0/hK7Dll4OCqxqa7yX9B9XCxxsvdNhsevTrvb1+/FmpYRt4v8Az3LxsCViDuGAO6sFboTfrvtt3Rvfw+5AOsZHjj+axxWUxSohelSYRMUUiS3+qYEEMPW5XzvuPHeS4ZHX18Zx231IgCDpEJoapd49ekU7lyJF69lILgrcgXIbUOnTfCXA5HV6JoABgXQTyqqOquQVU33C6Rcbn6A/fhZdpC8Zcd/WfFMa28FN8jAW3VHsCbm4BItuPDr4/wANoc60k244sPFNhNzvLGz6CVAB26WN/wB+1voMIBi8+Pr4poghAVdawJDhCVD7hbHx31DqfxFvIYEVCQCcvPjxTG0hmqH4zqIJ51SaIAjSykrsDcMDfxIZVN99wMNY+0962WGZC0R56+zVyF52iql5i8qOB+Kqx49C1s1EIq1D0BFVFolAsf8AaNuotYY2lDl7FU2ezL5Z9l0Ob+q4GN8RKtU8Gym7Tpyx21p0fKx7ZXD3M/Z95fcl/a85ZUfKrI+Msm4Mz/LuIqeopc7GpaWSjWJg1E0jds0Rd01M4ZWUqqlruw5HnzTDsEK5pim4OAMEXkZwJDbSbFs3kAC/dc28ZVcHsfU9pABBvI6WRI0QdYyMbb23z03J0qQouSd/njxt1zbUuqAhKZT+rzGmDKoLSWNug2O4I+eKlQ9KTtCcGS0kq08sAJDg2TdgbXuR4jFqm/aqdQWspTlqXmQn9/8AHww9pMqo+YVg0cI7EKB1HQD57nDxKruuZWvPPtQtfwqiAAinqTawI+2g+g64mrHswd/orWCN3dQ9VrlURWjcWOoCw+Y/fisArx8VGmco/wCyYwRcbb77/vxMI5KwzaRjlFWVs11jT53dB/8AXYCqegTsB8kVFnTA3hLZ86mbmZUCxdeL5lGk9Cs0wt/9Kj7sW2MmqWbG0x3iiPVVnuHsGO++f/c94Xzd5dmdDJSUcn6XyAs0Km5rNI6XJJYev1x7LiGuNV5g/SP1TtOxahrIaOoaxsTu2aUSCnDVuVOGdYbJXxGzEG1/uG/hfe2FTEzq/Rdl3as/ei9kSYjy96cbwzogaPLpo2fa1TDIGPXpf069PG2MbihP0h4+5AaBH1T3JRYJAZn+FaUEkbGMhR47g7+e/wBMNOJbqcO9AacZg93xS0WXsVVEy6oluu4jAay+puLjfwxnzpk5iesIQw65t1ocU7JMjRUNZFLF0NiGivubi+xPiep7uJNUHZ3oZkTMpXTVE96iqgo/82bL+O30wwcZICGgxKGqIagPd2rW0bqpZ2VSPW34fzw0g6hx1LCRF00zIxdYKiGZqdtTOz6ibm99rX1dNrW9dsY1z7FvHHWs0WmdZQ1RQ0dQirIlAAAR3oE7o+q7W8v54aytUuAT4rNBsyI8Pgml8p4elcRy5dw4LFiWeOIkkje237+nhifnNUQ0k6vte7yUlkjLjvQEfCfCFUtPO+T8PVTMSQVSJlcHpcKBcC432ANsSMbUudI+Pr5LC0hNGZ8IcHUisRwxlIYdSKcLuN72BA8MM+d1CZJ8su5ZpGMz3lPuQUEFVwZl0U6ytHLUkmzFb99j1GKbK2i+o4bYTsS0uc2dkrJuGcvlongRMzpI5VKusdQyP9WG/r1ww1+nkNe/1QaUDonwCa8x4JyvMcufKZ1r5qQyq9u3Gq67C7FSSOm3j54KjVLfojVEXiJ61JqmQ6b9ShdTyoyKETCklzmNwt0tNGdRB320Dby3wZqNMS0Qev4p7MbUH1vBCQ8uUicrFxLxDSjYgjoBbx3W3j0vfbzwqo2mQCafHd7ryLhObjam0cdqzHB3EUC6qLj3P4nGwDM4DC9vB/IXsMJczDTGh4j3IvntSLwe9LR0HMSnUvTcwKmSMLde1Rrn03v6/wAcYMLhjkCOOtT86Oto47EUtXzXiVkj4lySawt+uQNq2v17P5WwBw9Gfpu47VPtWRJYPD4LSP2mazP67mhNPxIaBsx/R9KoNMtkKBO79cem80abW4UhpJ6Rz7F4b8qDpx9MgQNAebl9NP8AZOKUT8/fbKYxFwOAsoF7XsDnUe17Hrp8sTyweg09fpvC2nNoxQxPWzzqL7ncuoYIaZbxyQHZR1XY3/a0qB9/yxyjmCZI8P8AaezUlYmqS7ORxvUtppo5IwhkaZjsASJPTzf92AdWto8d0+i17qesccdaUWjhaYFmEUWm1rMm/n1QeOKbWAS7VxrA9Vj6riOPipPS5eqaHpYIJSGBJK3JW/eAKqTexJG9r4glptNuw9Ws2B3WCqPdAINvD3J0hiQkI5JF7gMbkeXVj6+GCfH1t9vhLUl5J3pxSnYICrGJTYkgFfusEGDFEGYHHZJ8UsvM/wA/f6IGoooqkLrh1ENfugE9b9QGP44puZMaXcfdJ6skbH6NgePBM+Q5XmVFRLT5/m8ec5l207pIkIhHZGVmjjKaiNSRlULBRqK6rAk4zDU/ZUmUiS5zWtDifrOAgn6oEm8ak3E1GvqFzG6LZsM47SCTedcX3KURxCGJbM0URUEDSUAuPGwQfvwWhMW8N+4eZVYukfy8iUSkbMP1aLIbb6bXIt6An8cMc0kRx5k+CFxvKHlUIg7RXksbC4DWvt4lj+GArNgCRbjUYHh1FG03kevHikZIEAAdjoAJAcEBwPCx0j8MAGwLWHGsQO8lFpGZGff70maYRjtIkCNvZ0uCPW6hR+OFODSL343A+fep0iNfHaohxVwrw3xfl8uXcT5Hk/FNC6kGHMaSKtQ/92RH9epxWbi6lIg0nFpGwwfAme7sT2uObhx4BaScde739jfjiSpbN+Q/AOV17E3myqKXKpAd+8PhnA1bj9nDKnKdVwPtCHfeaD2SQPBbWhyhWYOi4xuJhaUcy/co+zTnWX5tmHBmac1OHK9YJpYaSOspMwWeQKWWJGqkjcEmyjVJYE7kdcKfj6ejLaQLv0XubrH2tNvhFoGxbTC8vV9INc8AHMlsx+rBK054x9xBxxTqarl5zm4ZrrqsiwZtRVGXSKSLhCw7eLUCdJ3tcbG2+LFZuH0i1pNic2hw72lufVlnsVyjzqfH5xuew+hC0j5me6M9tTg6nmzD/RxRcwKKGMTdrldXSZg6r8tauPPYE4U6gwjRbUa4bJInsc2FusHznpB0iWnb8RkuZ/FdBxbwzxfDwnxnDV0OaUNXJBPR1KOs1LMvdZXD3IIuNvTfFTk91HRLqFhBFojXlFsxGS6LFOe9uk/MxmZN4Ou+SA5WcSVPDHGWW55lzxR5ll8BzGmLjUqSwTxzR6lBF01RAEXFwSLjrjb4LlGrhHDF0CA+mWuEiRIuJBzG4qpj8Iys00Kn0XyDFrEQfBfSLyw/tE/G1VFTT84vZa4Xz155Hmqq7hHiaSiL62Lao6WtSZRv4dtptsLY0zMXyjSAa19Oo0Wu1zDq+s0uGX6F9i0NfmRya89CpUpk7dB43f3bjwVvdy79+x7D3Fj09PxjFzw5QVUhtrzbhsV9NHfpebL5Z3t03MQB8fLFlnL+IAHt8Mf8DmvHc72Z8J3LS1vk/qZ0K9N252lTP+YFve4LfPlr7avsg85JKen5ae03yS4rrnX9XRniGKirLk9PhqrsZr9BbTe5NtgMEOdfJzTFZ/sj+m1zB3uAb/mK1GI5mcq0m6RoOcNrYeO9hctm6iml+DSvEMzUT6ylSiBoiDa9nHdYdOht06nHRYd1OuzSw5D2/okO6/ozxkubeCxxY+x3yD8EyNpYOrMDGDGLlrk7WNid+lxfYkXNxhbmWLTx3Db8dicCUFIgmEsTSfDSXOlge8AG8T4g7gkDodrYUaYJkkzwc9c6+yU1uUgcQlpQLSxBgN9LWAA638Nxfp8x5YB8AZ8Djy6lDdqVV2IJcBiWHlcEqNj/AC9D4HAAtGUd/G22XepAEws0kYkoVTQwXcG9hvt57W+mAInPfx1cb1M61+7QRqys0qLcsAR9P8+n4Wwl4Fxxxn8ZU6IJlJPM0jSKzkvfTcuBvfvG31F7/wBMJcQQcjxx1nK6IthANKJC5IAlspG5N+9axt8un9BhU6xx27eM7o9GOpKNJpWRyXUlrWAvq3tuRfxI6+Pr0dIjLjLxv1eKgNvCwE7NIQiLJGGO4OwsR18P8z6kvbUvpTfjq7bdhshcBC4se/YqY19kPlxHZVZuY8JFzYpoyHNz3el/tW3H47CtiTDRfjjg3XX8zm/nap/RHi4L5wvd7QPWe3R7B1MgEbvxxwu9rWvpqXcH1JCdfljZchksxrZ1F34Cur5bvgqpH2XL7/Um1w06hgAUBsQNzba9vC1zv104suJi3Hdx6+NaC/Rk2CRFkNm3Q/uFvDTa1v5Yrl09fwnjamG5Mr0Myx2DntFAFhYbdbD16dcLI2HjjrQNMlIVcISqkVVCLNaWwBNpCCrXHTc6T9T88Q8SYix427I8UxjiR1W7E0rTrDF2bMHFjsF33PXxttfqB/IYE21cbLJ2nOaEmp9O1vEWNySCQdz5m7fh8sZUYMoRsqbEBJA6QaFDBgptYWIGq/32AHmPpsjQFzx4el9qd7QZlM9YGVZu6VIEliD1G/l47fT7sL0YIPvlOaFrdxpHoqyOzbSB1C2AuBsPPr13wzQlu5bnCm0KlM+kKwTTuzkDpfw+vTCYvAV1osuRftDRzL7Vns/1cn6tEyPjCZha+qPsaAWv/wARU3+YxqOeEf0Ze/TH4Xca9q6Tm26aj52N/FKsqAHXrfvb6Qbd0+H3Y8Yc/j+a7bRslcng7TN4QqdxpRa62LWUi529L4WRL75yjmGlXTl1GscTMVLKAAdj+fHF2k2MiqLzaU/5XThph3A3j03HhhodGSrPMZKxKaILFfSVe23hf5fjhjbJDtgWtfP6ILmXC2hNJNLUkG3/AJxRuB9MMrkaDZ2nyCsYL6R6h6rVfNM2o6dzE1RCAenfXc/O+K4a4iQD3FbRtOTCjJr6di0izwvceBG4HgPL+mI9m7Ye4+5N0Iz9PelqqeKWkSMyKddTSx7Lfbt4/L+mAq4aqaboYcjqOxTSc3TaCRmEnmUgkybmfU6w6y8X1zg+BAlzEg/8PeU36eO+Nl7BwxLiWn/lxY6vZbtyoPvh2AZ6Lvwnuz61wryflFmsGV5VS0XMtKKljpoY4YxxSrLGoQAAB4mx31Tl3AOqvMQS5xNnjM7A4AdiQ7B4mI0JsNTPUeaNblHxPJ3W48hqgbi8maZfILXIN9dN0P8AEYc3l3AgwHx1Oqj/AFFIdgsR/dD9VnvQ8/JPiB2LJmnDuY94fs5S+/0iQ4sM5dwmqqf1n+oKEYWuP+V/l9zgg5uRObjvy5Tw5MT0EcVMp6/+bqE/dhzOVsO6wq+IPnTSSyoDGgf837xQx5H1axSKeH4A5KHtYa1g8YBP2D8S9gbgG3Wwwz+kqBNqgPd7go0quei7x9QUHJyKzZkYQ0HGiXNiIa4SfSxDbdeuCbiqDjmzy/1BZ7eoDcHu+ASVRyf4oj/VxpxxTGxJGhmB+oTE+1oaww/q+pKA4hwtJ7lEs/5Xc040pm4ezvO6Nw7NOK+nqWQjbTp7Neo3JLemG0qWEIOmINo0dH19NhUtxxBvfw4lRGbhLn1TqAOJcnkA3J11kZA+qenXDRgcKbAn9X3FMOOZrZ4hI0kHOGglH6UzLJKqMCwX41rAnxIkVdR2AG+3rgXYFgEscbbQfj3EKRiaTsm+Xomwz861qDLAuSVY1XVUzGnbR6AFfD874l2FozHtI/WUipRiHMPcFjPnHOmMH4jhuhnZ7kf4mkJv4k387+N98OGBByreLvVQamHJiPD4pjq+IuZKxuMw4Rq2UK2tligkBFuu38MYcI4GG1L/AHoPiETTh+AfepbnGe/3X4IyTMKaiSqieotoeMsI1sxvuRYAi17+PriMO1z2Pfk4R2nXt3yg0QawYTqPHioG3OGC6NPlFCD4hYSLix2uJL/XCmtqZA26h7laGDA6usp5ynmtDm5FFR5LPNpYF2RJVjj3P2muQtr+J+mJ+b1gZtB3D3oalBjbuMdp9ymC8TKy9+jTWWtYVL2A890wXzaqLAjuPoSqkU9ZPgvUzxpVr+zy2Sc08L1U3ZVWvsIV6yS3XuINrsbD1w+lgMRWeG026R3B0+E9fUhe+k0S50d2u20ZmwG1TXlPwBzD580vENVya5VcZ8zqbKXhhzJ8pippRRvIGZFYO6MdQjYjTfp4Y1zcQ01/mtSqxlQtLgHv0JaCGyJEGCQDeys4rDmlTFZwdoE6MhpdeJg6M3japvmns1+0flpL1/sz8+MuUEsWTheaULfwBhZ7gb7/ADxshg3v+i+m7qrUj4FwWuHKNAG7iOtlQf6FX+a8uePsm7c53yw5oZI5IBNXwxmkAAHneEi4+Y8PTB/0PjD9GmXdRpu7Oi8+SYzlTCf3je+PMBc2/a9poabm4qQUc1CpyagLJKsiuX7OzMRIqtdiC1rWF7DYY9A5p4erSwxbWaWnSNiI1DUdS8f+U6ox2NpFjg4ezGRBH0nawvpf/sl8ZPO321XVQxHBGRIL36nOB5A+XlgeWHAMb2+m8caltebo/NYiNtP/AORfcjQB4oVIp2gNlF9OgHbpcpH+/HJ1ACRAz4+z6pFc3z47yniKeWVSodZGt3QSH39QHkNtj4Yqvf8AVDottn/UJnqtbNVIHH8gnGn/AFdpJAIfPUGjv08Ssf78La3Skxx3eqS46jx5qZ0iiRAAglJ6mwf8QH8/E4JziRB8+60u8lWcSM8uOpOMbdmAGZkv5/s7dBdl/dg5vHw93GpV3HS4/mnGJiRrRCz7C4Swt4dFA8PPEwD66/QnvPalusVk5WVlJCtIT5hz+Ja/3YiLaM8Duy6lF1l2ehjdWj2sTdlBP/qjEt0RJPr6DsF1E8ZoqOJJLdnqO+xUC4+4E/jjGta49ff6qHVCNaVMSMAZDE58Qf6k3+7BFpGY443IAIySdRE4inuHROlgxt+JA8R4YU9rQABmYy690ImZoZonBcx7gX+z0897AdbeeEOaRJaL9mzI2Juc93Uia5BvAmhSY4lkIFwCLoT1G2rp0wFdoiDf17z6JjHEGAmytWNYkMziLvBFLsALkgAd8+NwOm5xraz9Ehrj5557swCe9Ppicvio+8Uve0Huk966kfgAAT08fDCS2CCDlxqHqnzqKjM+XZzNn+V5hTVVCuRJTVMVZRrTgyVEzGMwypKlygQLICtzq1+mFsou9oXucTYAC0TMkmQTMQBEKwKzPZaEXmZk5QREZXMGdUKQRU8URJtNTsRclW+7YlicFoWBItxxYe9JL5TNmPwFcmYwxVdDVVFM3YTjtEL00hQNoffUjaWDAEAkEEDfFWlXpVw4McDouLTeYcIkHIAiRqVkB7NFxBE3G8XuNokETtBXwne8hydMn9t7m1FFExRuLc4Yr2h7wD0/j1ubnGm5nPjDxsB/9yoPRe04ol1Bjjraz8DVpLysoZ8+5gZRklFFmknx1bDSQ09EoaqdpauKJI4WsSZP1gAFrFrXHXHoHN2lTqYqgzEToadPSLSWkNkF7mkfRLQCQ7NsSFruWMQ6lRqVWxZriJuLAxO6c9osvr05WewB7CHP2v5rcr+JOTuX5xxHwrVRUVJxjldU+RZ5xFTLqppK6sbLOwpHqTUwuxZaZUYSx907k1uZ3PuvyxhHYnGU6biXSGuYHaNN16Y9paq4gA6TnPLiSTK4fl3C4jkwUdCo4FzelqaHi7gG3DRBAAGUdaiHG/8AZ/8AkZmImk5X+0Vzq4AmKtpp86oqHPqcNYW76ikm0Xve5JseuOkezkypAfQLZ+w8xP3ajak21aQla2hzuxrDeHdYjyt4LRLmf7hz2r+HBUzcEcf+zxzlo0J7OCqlrMhq5FHTu1UMkGr07ceO9sVXck4PKjiHNn7bD+Km58xt0B6LcYXnkwkGrTg7QQfcVQGXeyT71v2YZGquA+WXtYcB0sP6wz8vOIWzKjBFjq7PLamVWG97GP5jrjQYnmFSrP0mto1Hn7LmtdPb7N8hdE3nrh6rdGrUMbHt0h/mDh4lSbKfe1e8X5HZjT5dzI4+q81eFhHJR8y+BlppHtsVadoaWYsb7nWT9nywivzP5Sww9o327GjbNRtsvph4if0uq0LPZ8kYrKnTJP2Tonua6P8AKtw+A/f58clsnn5lezvwdxFSRPI9VU8H8Qz0b1N0AQiKqWdAVux09oA1x0tihTxvKAIIqMqRtBbnBMlhI6ujacslWqczsCWkML6c7dF8fgO47FvBwD78f2LOLzBFxbl/OnlPmMndC5rw8tfAtx4z0Msu1rC7Rjpiy3lrFM/tsOf8Dw4R1HQPZBWorcxn/wDJrMI2HSYfEEf5lvDy99uD2OeaVRS0vBHtK8oM0r53HY00udpQVLkqVP6iqMTsbX2I8OgIGC/KbBAgVSWffa5vjGiJ2kzlGa11fmfyoxpIpFw2th34ST4BbWUdXR1tBFWUdQtfRPZUlpSJo2a7CweO4uRfxvte2xxsqPKWHrNPsntdOwg+AzXPVsJWpEiq0tOwgjzA460k1TSvEztUU1jr7Nu0F3C3+yL+NrgedvXBVdHRknPxz7diFrSEg9JM0bKEaKRSoC9LE+o8Rbb8nC6tDPju+CYKgnaEG9NJoLxh9IVQb2UDc22222Hr4+BOFexdM5ePHV5IjUGteTIVV43eOQ9DYC5FiLG9h5Dwtv4bmdCIG/jfPG5Y2TdZI7NKr9mYyr3JBN1GodANwTt9/oLNb+iPXLt9VDgbrir79khvY34HsN05i0zbC2k/oTNz95JG9+nnbdGIqQ0dfujjaut5nt/P1D+iPxBfPB7synNR7wb2EoxoJHGmSONXjphqJLn/AMPT0xf5Oq6OIJH6X4T4rp+VxOCqg/ZcvvVp5mkgpVAudC233+zYD8+X3WH1Ab5+s38tS8lgBGRlmAW7KmgkBhe4HS3UAWHl0I88KDT9bdxYlARsGtONKUdWCsjPYaiFtp6+Nzfw/Jw1jZBHuSXtIPHAWeZU6o1MY3KLrMd9V7BhsT4dQpt64mrTBAhTScTMpqKsRLJeM929vQnrf7h/TpAFpGXHGpMJyQbiVgIwnUDSS1wD0/ffEPYOOO9NEFBWOnS19QvdbW26/n+GKwZNkQIzCaq6BNMhBIUByCBe3y9T1wTqd5Ce03WsvG8SLW9mQhIJsRsDt0Hn47+P44Eiy3eEyzVCcShjS1rxkHYgW6+f4YqvA0svdrWwabLk17QMzVftacg6ctHJF/dji+R1UagUb4RbD1ug+440HPIf91g7X/6V1PNgRUqdTfNWNGpF2uP6/wAv648afGS7M5J3yBP+mqEM9gHK7m1jY2H42wAHTAKlzugVdUK6IAouzWFxe+NkRC15AJlPGTxJ2qsQwBN7MOn1HzwQBlJcbQVYdLDrjVlsX3F/P5Yc0JLiMlrT7QUJXP8AhhCAwGXykepMxve/yG/piaw6DQNp9FbwJBLp3eRXP/npzD5h8vsn5LZdwDxjnnClJW5HmNXVrRGL9e4zBo1Zi6OSQo09RscaqlQbUpaZkHTfkXC1o+iRtXunyS81eTuUKeIfyhQbVLXUwNIZDQJMX1m/Z2KAcH8c+0bxVX8O0w528SZTXZxMseW0z9rVVuYRCQxPNFTUtLKywqVlXtZOzRjHIAxVGdQfgmQSNI55F5/1iL7STsGpegcq82+bGEZUccAxzaY6RhrWNJEwXPe3pER0W6RAIsC4A29zhquefKitzrJKH2m+bXEee0cSVbQywRZWlRQ2UvVU5kcmqRNWlxTmRkYHUABfFivyZh9EO6XSyLnugnW2RbSAB6Li1x+qHLm+ZNDkLlZjKz+S6NOm4kSJqEO1NdA6Gl9UvDQRkSSo1y75h8xeOeU/tES8ecdcU8XwUWW5WaNcxqe2WlkkmqdbILDSSsSg+gGD5Bw4Zjmhs3F5JOVSnGZO0965z5cebXJ2AoYY4HDspueak6LYmKdp7T3rgfDy2bMsmp5KXITWyRQxIZYJU1A9mpB0EX8fC/j5Y9tfiwHlrnwJJgztOV14S57swFGKngbLIHaPRWQBSQY5k0EH6oN8PL3ETHnHr5oRiDkCE3nhemiIEFTWQ72uthf7gMA4tOYnjfKIYlwvKUFJnNKSKbiTP6ax/YqZF/c49cJOFoG5YD2D3Ihiquc+KmuQV/EuXo9TPxrxTP0t29dJ2aA9bKWIJNvG/phR5Pwmfsm9wSquOrnogqZJxXnMWXRVuYcVZ3R0051UyJ2TVVYguGZFdCscd7DtXv8AtWUmwxWqcnYaSBSB7/Q36h3pjcRVaIm/UPcotmXMbj+qneSiz6nyijVAkcC0UU4AHi0kilnbxLbA+AHTADkXDQOiZ3EjPqPv605mMeM79gTeOZ/MynZVGe5FON7iXJ4wf/VK4E8gYfVpD/F75Tm43aB4+9Epzk5ixsolPCEwC9ewqoz180m6/hhJ5v046L3duifNqwYtsXb4n3oqPnRxg1o6nJ8jlBaxtmNcp6f7zN64H+gSLtqn9VvooOIpH6vj8E7w57WcU0ktdU0cNIkFdTJoWqefUSsjFhqUW6AfS+LWGw76dXRLpt/qbv4kqviCzQ0miLnZsO5YQ1fFVJWOckqkgppI4jKr00MmprG5u6m2x8OuNlXpMfBdMiciRmdxHYqtJ4DSIETrAOr3ptroM/zOGf8ASMtDIzA3YUFMrJ1OzKm3Q9MGymA6Gk/rOOvrQvcInRFhsGxNtTwtkudcLZTludRvDlyQoSq1TwsSwFgXvf8AHFnC1jTkgDM5jeUuvIqSM/5KFPyT5ZNKsi/pRgD9g5t2iP6EW3+/FgcpCLNb3R6pgq14uT3fBPQ4G4Zp0SlgzWSljQd2JWhVVHoukYj58TeLddklzHypJwpw9wVlmd0ddxPl1bxxkcbXlyyLNTlpqP8AdapijkdV8woBPgR1xUxeNqOb+aeGu2kaQjq0m9hkjcn0KYH9oCRuIHmD6da30l9q/lxT8m+YHJPhL2VeEeXfC/EGS1OU1ByXPWLuZI7LLO81MZZyrhH77knTsRipyHjsdhOUaHKHtW1PZuBgtc2RkQIeY0mkjI55KvyxgqGJwr6DdJrjEHomHAhwOqYIBjWtePYU5qS+x5xjzAzPiOkrOO+FOIMsp6epostEcFRBWQyFo5gZ20FdMkqFb33FvHGp508jOxeJoYzCODX0vaNh2RY8C0tm7XNa4EiDB3LpcJyyz5rVwlYGHFrmkQYIlpkEiQ4GM5kZRddRqH3kvImpGmt4H5wZU5v9ikopwBfzSpBONPV5KxuZYwjc/wB7B5qGV6E/2pHW0jyJUpi9vj2dayNtHEPMbJDqG9TkFQAB06wyP+flitU5JxP1qA7DTPqCrdGtTn+2Hbpj0K+az3xPM3hDmt7V2R8T8FZ/LxHlCcE5TSPPJBPEVlV6glSsyq2wdT5b9ce4/JdSezAPD2Fp0zYx9luwleE/LRUpu5QoezcHRSGX337gu2P9kxVF5te287LExPCHD0QDC975pKT+CHwON5y7ZjZMZ+m8JXN4/msRuLP/AJF9wGXQmGJJGpnhHW6Rsm/oTGn78chXbeYnjqKDEuJdn4/FPkVUZQF7cuSAbGUNtfyMjf8As4Q9xBI48x5KpGvjyT3SRNG0jRr2d9r9kVv9VRR5eOIFPSG3s9YPmq7o18eKldKNYXtDHPe1mJ1m/wAz2h8MTPSDSfH0lUyAMvd7k4RXSwCvCnQ2uo/+sw6dXHgBxZBnnx5oiE6mIS3S32QxB8LkBz95xBcIy1caz5JZbHH8kcHCXZ2UAbi5tt8iw9fDGPdog3sM+/eGpcE5L3Q2gSomsEEkr/MKB6/axgFrXjj9JTpRYlLhrkdo4YjzYE7X8bt99sGTeDx3+5AQYnjyS4MkcbAswA2JKlQd/wDujw/N8AxpbEd/8gB4oSQb8eaxmkQRyszDSBclbEAXHiAbffgajgBe9xn19utExpmAvzN3iHKgXtuep+RJ9fDxwNTWOPd4LCAh5LlQGVydhfff9w/ywt2Ucd/vPmpZnZN1SkckYuodb32tt4g7D0uD9ca+oCDbjz7srqw2UwShQbuVJPTVbc+fe3v9MVyYucvfx8EyLSF+CB7F1Di9u8pt4b3Nh+GJaCb7ON3qpugc3zWj4fyfNM5rJUgoaSF6iTv2UKov4EDc2xqOXuV2YHBVMW76jTGqSbAW3kWlW8BhH4is2g0XcYXKf2XufVaOafN3iPj6OoyfhTidWqElW03Y1dNKy03diu15KeR1NtgQlzbpwfMHHHA4M0cSdImH2udM/TEGLGQZsJYV6rzz5G9r7NmGzp9G9ujGcm2Yka4K5Me117B/G/tI+0zxtzdyTmLwFwbwRW8QZhXUq1VFWVVdLBKYSuunjCpG143urSm113ON1ze5RwuFo/ny8uM9FrW2lziBpOcATDhk03nPNX3vqexbSa0Wa0TpWlrWtMWJIkduabuR/u6uC/ZW4mh9ovNua/FHMPifhRHrcooTklLl9BLm0oMNEz/rJ5m7KaVagAMN6cEggWwXLvPSkMG/DYSkQ6uPZBznyQHjpuaGsaAfZh4FzGltyhmCfiqrWVyNAHSIANw0zBJORMA2Ga3h9j/mTFy5578CSVVRJFklffhzMGdiB2dWAkTuTa+mdaZyQdt/PCuZWODMcKVoqjQ2XsW+I0d09aXzywBxGBe7NzOn3Tpd4Jld2eLOKMr4K4T4g4t4iaWjyjK4JKmq7OPVIqoCWVV2BckaQpI7xFul8ekct8tU8DhXYqtJaBkMzJgASYnz3QvHuTOTamLxLMPR+m7Kcu2JsNfAROWZtlfE+SZVxBk1VHWZTmFFDmNHOF2lp5YlkR9undZbjwNwd8bSqLmNd+veNxERt1bRVfTdTcWGxBg7ZBgpKSCnLFnhhaZRqtouenn18D43Nj4bYxvS6OccecdWtMBIsDC0l508+v7t89uW3BubZtUZjwPSSLHxHQVEpqKWSGqXsf1kEhZD2Sus1ivd0C2PO2c5n0eXmupPLGN/NnRJbd0SbEfRJA6pXf4Lm62ryQ95YDUf0myBPRy1a7qRcy/YE9ivmhV1tRzB9lnkfmmcOXWSuy/JFyirJBILdtlzU7je5BuTfzx6xX5dxTrV3Cp99rHx+u0u8bZ2XB4bEvpf2Li0bifeQtG+ZvuQfY24phnk4BrOdPJnNDoML5dxD+lqSM3/AGqPMkkYjb7Kzod/tYpVsVhXAiph2j7hcw+bmf5FvsLzgxbPr6XWB6QfNaN8yvcGc0aakkqOWntKcveN41Jc0PFXDNVlJdiR0nppaxLWG94xexAOEvwOAI/NuqU/vBjx/l9mfA7MhfaYbnY6QatO+0E+o9VpnVe7W95NykznOo+WvC9bn9blUo+IqOXHMCnDU7yR9oqfDtPSVCO0eohGjuwJA1b40TubfJ+Kc8MfRfomDILDMAwdJsawfpEbxZdQ3ng5rW+0c9rXXEguBFxIzGdstaeab2qfe4eytC1PxfW+0fkmVxyoVTjrhB81pGKvewqamCQFbnos1jcWxA5k4lknCte0T/y36QPY0vBPZs2pX9LcnYk/nRTcd40T4aPjcLYbl7/aBfaOoGGXcx+TXI7mYUAVpcqra3I6sEEHvKslTGegBUxrjWV8PyhQOg6sCdlSmAe9ppnvB6kipzZ5MqdJjXs+64OH+Yf6lvTwD7+r2bc47JOZ3JznvysrGsWnoRR5/SA33sUkp5//AKETt9MQ3lHGsHTohw2sfB7ntH4ztmy1lfmU0/2FcdTmuHi3THgFunwT7z72A+YwWLKfag4F4ezCVlVKTimKryKZdzsRVxJHf5SW39MOby/RaJrsqM62lwjrZpBa6pzN5Qb/AGbWvH6LmnwJDvALdfh7O8l4zy6nzvgbOcj42yR2uKjIq6HMYGBYXbXTNIvS/wDTxvYPlTC4g/mKrXHYHCe6QR3btS0WLwFfDnRxDHM+80t8wAuI3v55swh9ljlhSUTgJLx9KKiN7dBkmYEFtVtIBuA1hpubdSMNx9M6TNKRntGz+eZnULLquZhDjU0b2b4OXCD3YFCU94z7EKLVZfVxQcZZenaQ1MMl3TLq0klEdiouvj+/DMDUaagINjP4T1Lo+Wg4YOrI+qV92NCrCngBC6eyHTYnYbW6jr+H3bGq0QSeOJXkptcJx0XQktc6QwJNgQT0369fPxwqLX444zQaRR1IjktpZWK6AfG2x69d7n0wdNpzIS3ug5IuuSR4aiNZHAVTJEQL2K2YHbr9n9/phzmyM9SCmQCE2WkZndBrWx203Ni1x8+gtiCXAyjsI2/BYtcBItLMGP2jv4enUn82xDgY444jUpFpIzQrIHDMqnWACQQPP9/TywIEncjD4UdrAFhmBvo0udQJ2G/47XvhOjOf81cYSYWs/HGn9IzoRoNmZWH2TuBsfTzJ6ffhzQIsLLaYc2uqF4gQFZUlUmIqwbe2q58cUa5AMji3itrScSFyL530xHtocoo5Je9BwHxLU6Rbulq5I+nnbw9B645vnuCOTmCPr+g49663muL1D93zVtUioSGbWkYa5CkAnw2PTqPwx42SJK692QCkXDMQOc5epYW1Mbi+/dO39cAz6YWOILDtVxMmlEDNe1h4AnF9oAyVBxtITzkcTF1AUBum+9/6dcOASX53VkUMN0JILKTf1b1P58MGARZIctavaCiA4n4fWQBbZYSbAD/t3v8Auw3EXawDf5hW8ATDttvVc0/aehf4fkSEuXHCNY6XP7TZnMQQOn7I8Ma7AXoD77/9PG5fSXyLx83xRP8AeM/9se9XV7LOU1M3OLj5cqzmryOCPgzJIqeSnp4JddL8Pl4RAJkdQh67AEkm/U3SYmjpXlpOcdfe7S7RIK1PyoYtreRqBqMDya9UmS4dLSqyeiRfJSr24stzCHgblxT1/EWYZ1G/EFS0cM9LSxLGwoj31EMSG5vbcn+IvNj2LyJuWzeZ+nuVD5CcTTdyhiCymGfmxcF5P0xY6Tj1/Bay8rKdKbkh7Tkr90NTZNGSP9n/AB7H67YPkYf15o/RHjVprbf/AMgaukzBtnXVn9RoXMrhXLMqoXipg8/ZzQxRi8mwYDunceVx9cdnicdUdDrfz+K8Lo4dokSpPxJktBmOS1GXdpUmbtBPGdQLXCkW6Xt9fp44HCY1zHzAg8eaGvhQQDNwqUm4XpjIjCRgrd4iwPXw02/N8dBSxLzdwha57GjohQ7MMiy+SoejyyWWrqwSsiRR92Ebbu19K33FtzsemLQxMXKWKJdmmSnySmrakGpqoaDLKVVepLRl9YU76FV7lmNlAsB0uQOsOxH1dZtxZMNAA6QS1VQyZ89VmSmnp4WAhp4mQg08SAqqCxtsAPTr0vit89ax2gBl1Z7SjGDJEzdDrwxVpDVoVoWd1VQzK14d7ll8ATYD5XGC+ftkESpODkQSmOq4Uq07J2qKRbggAFvP/hth45QYTaUPzV8JozSkoaWSmWAwQyLAiykuXaSXxYAdL+C9dvrjKOJLrGTc6tSx2GIk6utAU9DNMNXZy6ywvqFmIt44tDJIIgq7+DMq7Lg3O5yFk1Z5RxjYkbU8zHf6/XFJrpxRGxg8Xj3KcSSKDSdZd+FXFwhwY2Z5bR1ZQPrZlFz5Bun4Yh2IGmW7I8YSvY9EHr9VMZ+XS0nD+Z1RjUGKCWVT52Rj9OuGYarp1mjaR5pWIgUzGwrX/KODcz4qTJ+HMnpopMwqI1CJK/ZqoUaiXY9AAt/E9Lb4suxbaLS+pYTG25Mcd6htAvqEN1AnuVy0ns+ZNw5Jkp4gqYuJMwlqljljSMpThLrdd+/INz10j0wTMaatB1ZkjZ18BIeNGt7LYt/OR/BnCX6Dzmnn4L4Pq6dMx0pHNk9NIqKIYxYB0O258cc/yhyjiKeJPsqjgNEZOI+s/VMZbslbGFovpNL2gm+Y6lsKOUPJzMYVNfyi5T1xuPt8N0Xj4d2IE4FvOHHgWrP/AFifNIPJ1CfoDxHkVGOIfZq9nWsigRuRvLIM8oRmo8rMMigg2sIWQ36X6ADBO5xY4sJNQuI2hp682nVkPJEzk+lpCJA+8795cpvbp5G0HJXirhrP+WtBRZPwLm1OYGy0yyTNldfGLt9uQyCOVSrrqJGoOAdhjruT3sxuA+cQBVpGHwA0Oa76LoAgFplj9HUWkhU6D3UsScM8y1w0mE6os5pPXDgdhOxOnL/k3yQ5qcteHuJOHIuZ+QcSNCkOatUcRQTQ09ao/WqkBpi2gnvLqcHSQPDfR8iY+oTUw+Na11RhN2+0aXNN2O+mWi1nACNIHqW25ZYKVQPwzjoPAI0g09YMAGx784TjWezBwbSRMTxPxtOQdjalCj/6Fc427qtIWLP8xWtZXqkWI7h71xM94nwZTcDc+csyekzGuzSB+GMuqFknREbcyi1lNrd3rj0fmc5pw7tAR0jrnUOpeT/KbpHGUi/+7/1v3lfRH/ZLQP8ASd7cTkhb8L8MqCT55lUdPPodrHBctmKbT1+iv83j0K/Wz/5F9uNBEVQMKZIwTdWWLT3beYiHp4jHGvZMa/H0MdqKubzPHf6KQU1Qg7NXme1raTNq/Ay//W4UCBN4Pd7vhmqNRvEfAp4po4zeTsWuejCEfvEY9d74Fh0gfgfKd6Q6ch7vMhTCJx2asZUbYD7d7bjexdvLfbBuJbfLw9R5Krmd3G5OEB0srdirKQQCAVCt53Cr+JtucELny4g8XSSbW47ylhKJLBnLXNv9og2/4m/diG1Y1+PvNkJGsceHqi1c9mvXqfAj08l/fiW3Ajjw9dyCLxxx2L1OzlbvLFIwHoT+Go+GMIBzy43lSZblx4BHs4QAEyKCNwWItb0JX+OGkOEWjv8Ah5pUSvygMFMT6XJ2KC/4qL/jfCXgAgzfv95zWB1jfxSVZpMEwkMcihTsTf8A9on92FV36IidY22vv9yluazKOT3EfrYaSbfhpGMm9uO4DzUl0ZoR7rrCEqRsLLv19Ax/HCnuaBByPG/d7pRATfj0QNQ6FCrFFa1hqI6+IsWP7sVahmxy43jyTmibjy9wTKVYJdVUqb303A/AAD78IgFw1njYiJE3SY02VVDbm4CspPz21HrfAvI1jy9TOXgjaDPHwWmntr8whwvyxXhCmrGhzfPZOxsSVZadd5GNzcA9Og/hjyH5Scfp1aPJ4Nh+cfnqMMHa6/UF6R8nfJunWfiyLMED7xGrqHiub3AcLRLBZwE+0QF6aXO23n+fDGnwVYlmiMl6FjWgFXGlAZ4blJHW4a4JGputvkdtj5Y2ABJlaxxAsVR/tI5maXK+CeDaV0VqiWTPq9Qe8oF4aVD/APTMnrdT4412JeKmJDNVNsf4n3d3MDR/iKv8mgaD6hH0iAOpufeSB2LWIoNKos8sKOCFZWs0f+8DfqDZh6geWLgqODg9pg5g7DMjuN1bm9/57l0v9pH2k24+9n/kzQ0NSjZ3xLSLV8Q6Ddop6aQQTobdNU8bNc9Qw88dHz35ebja2HpU7NIFQje42G7ROlY7JjJcjzK5tHCV8RVf9Qljeo3n9UgWUt5O87uN+BuWXCvAuVfoKry3LqaaKmq66leSoWLtndIrB1S0etlUlb6dIPQYvUuceNp0GUKb9EMaAOiCbC0kzkIAsLDeVV5R5uYSviH4iqDpOMwDAyAmIJvEm+akdbzW5gcTVHw2acZ5ll2XMpao+DSOkSGBQWdj2Y1bIjNub7DFOtyvXqgvxNZzmtkkSQIAnIQOrVJCbT5EwtERRpN0shIm5j7U7dULntxXn1VxjxJnvEdcZJTmE7zyJJKTJHEVIVb9SwURrufFj168mzSMmpYmSes3Pr3ALrwwMAYzIQB2W8c105j5/wBZl3spJzRWpgq+NqaiGQxNULrjlzlLRKZBcalZOynYbEh23GPVeVudNRvJVPEUiPa1IaJuA4TpmDnYTfaN68vwnNtlTlg4Z4/NDpmLHRzses6PxWxXBfHWUcccvuEOYUVVQ5Zl2a5ZBXEyVCokMhGiWPWx6pKksZ9Vx0R5XwppNrvqNa17QRLozvrOoyLTkFzGJ5Mq0sQ/DhpLmkiwJy6hF5B7c0yZzzp5V5MKunk4xybMK2KnmqOxoyZwBHE0j62QFFACkksdtvPGixfO/BspuNJxe4CZDTAgayY1kC0mSBfIbDC818dULdJmiCQLkDMxlM+HktIvZX5kVucc8+MIc/k7T++MElT2TNtHWwFpoUG3/kDUxj5KPTHL8x+UHMxD6FU3qAnrdc27CY6l2nPPANODa+nlSMD7p6J8YPeuntBTVFFF2VNUVNEWF/1EjLa+3Rbb/h9enqBptGrtGzrleU1K2kerUqb409nnkhzQq6qTmrye5WcyDOqRM2e8OUdXIVGw0yvGZR1O4cEkfXF/D8r4qmIFUxrEkjuMjwOrUs0oANPokbLeRC1F5j+6G935x5Szz0nI+o5c5hI9/ieDs/rct0sPKCR56YrbqBFbfw8X1eUdKDVosft6Oge+noHv6tysUOVMZTMNrOgbYcPEE+PeuffHnuDeWggqZuXntMcysjkaV2hps94coq+JEIuI2ankpnYizAtpBO3dBxWecC4f2bwf0Xg36nM7ukt9h+c2K+sGuHUR6nyWkfEvuYfbK5WZxJnfJXmByo4uroAJUqckzyr4XzHYX6yqi6um4qPrihiuReT8VZz5/wDMp+rfaeAGxdLgeetak2Ic0foukd0t8lqd7X1L7x/llwTw7wH7X2ec1uIOWk2bSR5MvEHEtPxBl/xwpZNTQ1KyyzRt2DTAFnTu6ha9xjW1OQMPhHA0XgjY1zyLfoOgCdXRB1HJb3B8sUsUC9rBpWBOg1pz1loEjXr2rVr2YOd9R7N/tH+z1z+y3hlOLm4Rrstzo5U1Q1MMzVKaWJ4+2VHMZKzN3grW0XtiyatVgc6nGkMpmMovEHXmLjVZFVwlOtTdRqEhrgQSImNomAYOQJGV19QvLX39Psv8SfA0XMPljzu5WVGlVaaGGjz6lSw3N6d4ZwNv/IE79Ma+py1j2f2mHB+4+/6tRrM/vduS5etzEY4Th8QDuewt8W+0HkFvry895p7CHMN4Ych9pvlbk+ayKGNHxBLPkU172Cn4+KFGba1g58MH+VWGZ/bsqU97qbo/WZpt8Vpq3MXlIWpsFQD7DmuPcDpeC3j4Vz3JeLqH9M8L5llXEWWg3+Jy2rjroTcbN2sBdRe/nv5+GNvyXyxg8Uf6tVa87A4HwBnvhcxyjyfXwx0MQxzCftAt8wFKVelVjH28ZS+5uLqL238tgfTG6gNE5ccblrS0kTmmWlu1JGQY3KKUYX1G6sR4+OwwiBHV8QrDx0rhJyMRoQ6ipfunrfbrbx88DMW1KWbNYQPaKNLu1367+IBHj+f5pmGp+qFH62MaJgAWTQw8Tv8AnxwAJFjnx2J9MrWbjeGQ10ysP2iL3uD4dPLrt8/LDC7Zlq6t21bfCwRKo3O1UJViViUC90dLD93mfDrihUdDs5/lmts0SOONy5P851lk9tPgZSO3jTlZmt2OwivnK94eZJIU45jn1/wNGDm4+QXW814ir1hT6CMaGAtYjY9ceQuGpdaSpbwxEDndAh16Az371rd1j/D5YCneoANqN/0CFbM6qii0gLdCQDe3XbGyYCMvRax52BSHIgxkUlb73P7vvwxhm/GaVUI1Ky6BAQQVUi9zt0w4mDASHeC1o5/oknFuRxMGMf6ORGsAALzOSD08DiMY86LBrE+Y47tit8ntlrzxkuaXtNuIn5GbgInBz2JIOkfpOpsdtugH3Y1mG0RhwRcaVTzHovpT5GGF2FxW32jf/bar69jfNMrq66praKkzjNOKaXhhckzKho6YPItLDmKyUVUXkeNCrRTPT2DFh8KhsA18IfXaHta+BBeRJDQQ7RcRJIEteXW2OBGRA0fyw4Kq2mGPIbSdVD2uJ+saZFRsAOIuA+YA6REzZPftxZhI3C/LWOfh7iHI9Ob1snaV0MKdpakQWUxyyG4vvcAWPU3xcp1gaLgC03bk5rtT9QNutVPkLwYZjMQQ9rpY3LS+3r0mtC1W4QqNPs6e1BKjdmxTKUQgW3+GzJgL9PC/0xc5uuLuUGk3EN/91nuV35fxHzONlbyYuUNNU5rFTq0VZMCApQkg6iALeG++PQX4WkSJG6y8MbiXg9vqrTpaztYUrppyIWRHW++5HgPHpbFBtMNvF09zibSq3zLKc1zXNavL1M1Bl4cEJEf8ROrC4uekYsfnYeONs2s2Adcdi1zW6MgZ8ehUmyvgTLaOCnq6yGkosvgZjuf1QudxbdpHsD67nwwuq4uyN0QfATRmNPwRHNW1MdDl8VGztoRqRRqW+2w2v+7BPqPJJBKymwhoBzVWVldSxVjLk1PTRUbFRfsyuo2Nza9rb26dBgnU9ONPNWGuLJHGpCz5rVzqrNDSoG37qkefmf44FuDaCRKM4iM1Ec4+Nr3ESpEFZluFX6ne9z4Yu0cM1uaU7EHMBN8WW09LbXD2lRsAdvM+N9sWIAsFVOk65ukGapNk7Fo9TjZHAH3AYx7ZCOkBaAtiODMslTlpX1DaVifiNQ4O5YrQv4/U4pYdv9aft0GeNQ+5L5Qd+aYDtf5NW3nKbh6ObgrJ6owqx1yuzW3trYbnFTTJqPG8eQQVXwG9XqVLuNMtSLg3iTsSIkSgmsthteMjp9fXF3ky9dnWD4qhjHwx0rWvk5Qr/fzJEUhdFLVMo8doSNvw39MVuWXfmGn9JvnK2PJ7fzj/ALp8wthOMqUxZpw65WRy1bso+a/d0xsMCycCTv8AetU9/wDWitj+SrFuG82qXVIlXMZSzObKo0p4nbwxz3KTP609pzAHqfVbNp/Ms2X81a8/HeVZfA0VN8Tm1SLkJT2SP5mQ326bgHB0eSq1QyRAO33KnW5RpsMTJVb59zDzrNVlp1njyyAnUIqIsGHXZpL3P0sPTG7w/JFJhlw0t54ha+ryhUdEdFa5cy+D8v494UzvhetUf4uLVFMe8YqhbmOUnrsbAk+DNjpOTcaMPVFR12kQ4ZS05j3bwFrq7HOAdT+mDI69nbkVpV7OVbnPB3Hs3BuYIsdPmc4oJYRICY69W0xkE2UFidFyQNxvjm+dFIcn1vnRdIp5n7VI3kdX0hG9drgG/PqApUxJd0mjfrG6R4wurNHybziWFWzmsocnUWvHH/iZx6E7Rofq1sUK/LbRemNLfkLpOD5NMgvK+bL3yfD+X8Ne1PwjQ5a1W0TcB5VI7TSa2Z+3qlJ6Cw7o28Mes/JriHVcFUc77Z/C1eT/ACw4ZtLGUA3XT/1vXbn+yUXXmN7c7szqBw3wsvdBPXMarwHXpjb8tu/Nsvt9N4Vfm+DoV+tnlUX20UIIiVmiCbX79PpB6X3MA/fjjX3fMGe/0KbWifj8VIIKpSdLVUBFxYdoB+AmW3h4YQ46IAFo7Pcqb2a+PIqQ09P2gLClEpts0a3t9RG/78SAHgkX8R5kqqTGRjjrCl8cn6oKJSov0L28fIuP3DGPgao4622VSNeaWiVSy2RT5nQPuuFP78A5wIn3fFCBGXHklNZUENKAoO2pjv6WLD92CaS0Z+f+1DEmQEre6ghdYvto33+YX+OBc4ZTPHaoIulVkcW1lQep1f1bp9MHp6JvYcbwhLQcuPD1S6uFIZYiosCSqkfiFH78SH3lonjqPmhhKCUPoVnLMfAsCb/Ut5eWIc8yAeO8i/YsLTqX52Yo8RBRTsdio/DSMLl2oRxOoeqxo1pNJAzDswr+F7gnr8jv9cKNWTBN+vPz6twWObAuv0srRjvKykHvB7i33kfuxJkCRl2+cD1Utub3QUjusZTSu4sLA7H6KMVnNtA9PQJmiJnjzTSqGpfRFTiplubhF1E7eVyfwwt9Nx6RHfl4+5SakZmO1RriTi7hLg6ES8Z8XcM8HReP6WzSGl26bLKyEnp0GNLX5bwNJxpvrNBGoOkj/C0E7bQNi2GG5LxVds0abnD7pjvMDxXEn2qOcXD3Mfmfnec5bxRlmYcJZdEaPL5Kb9erwxjW8iBAQQ2xvfe2PHqvJGLxWIrco1hol5JAMyGtgMG61+0zdezciY3DYDCswub83R9o792QVP8AAfOnlYqUAl4opMskUlnFVTTwDvE272gr4+e2LGHwNajZzTGWU9eXuC2OJxtKpdruB1wtq+DuLeCeKzQ0GQ8dcGV7zMsCuuawXQXtqYM4baxJ28MWjiKQg1TAFzmLZnOLx2m0LXVabxdo0j3yeyfFaR80+Lf748weJuJxHmKZTU1ZjogIWIipY1EcC28tCK3/AH28caPCMqhmnUadNxLjqu4zHYDo7gAF0baQYwUmkHRAHXGZ7TJUMEE62p2Qlh9kgbMfS378X7gwfigcbSnzK5HmqaOCqaQIjppBuQl3BNrfeT59b4V7GKrXDaPA/FWqb4Y4biVujwnDLBRFIGnqEUugN7WIY2H3+ONvT0tCAtFXMvjIp048zU8N8vcyLs0WZZ1Icqp+9fTTC0lS1/UCKL/54cBylUDabKIN3mT91pkd7y3saUGDIfW0xkwf5jYdwk9y1eVteprg3FgVP7rY1gdFhxxtWxcE5y53nJyeh4RGaTxcPNnCZnPR3Bjap7PsRLbp9kBTtY2Hlg3vLjT0jZpMDedGdX6ICbh2gF5gaRETrgGY77q7YKeKakp4FQTQaRpQjuxWB+wOgJPkLX3xvWw8l8XOZ+PxWse8tOcITi6qgyXhkQrokzHNWaC52KUcbL2th/5yUJH6iN/M4o4+qejT1npHqH0R2uk/4AowrZcXnIZdZF/1W5HVpKuOGs+ruFuIck4syMztnOW1tPmEILMO0kha4UA7AMAUNtmDG+KuGxhw9Ztdgu0h3XHwt4J+Lw7K1N1Gpk4R2Gf59a77ZTnGWZ7lWU5/krmTJsxpIq+ibUApgmQMhPhsrAW3+z6Y99FQPb7Snk6CDuIBBtrjuXz7UpOpvNOpm0kHrFii4inZjtCrEsQDa5vawHn18em1/C2MbbLjjidS3g6Urx3fSQzMxUm1yTb+t/Prb1wQIGQ4442yBOSaayL4hI9aWe5vf9roPPofl54x0mAeBxfZr3JtIgKNpQRapgY21admIHT1J3JAH5tsimxs7PTt9VcNTKF8/wB7/eKGn5D8hlhhRJazjLNppXEZLv2GTP2YY+A/xcht03JHrVxYOmyBaHdX1Rn1cXXa80HWqydTB4u1dgXBP2COV3CfOX2wvZ65Z8e8PZRxbwfmskkeYZbX9r8PWRRZTWTBZOxZZLBoUYaWB1IMWaNQtfpNiRtaHeBt3roOUHaOHe8WgHIxrGuLeM7l9PfFXuSvYh4qE8vDeWc1OWzyuwR8h4nnMFOVU3tBVidOu+m3UWvbG4L6ZJD6LT1AtP8AlLfIi2S4FnODFMIBf3gH4+PitMOP/cG57BWvHyt9pukqqGWHtIaLivhgvKzhlB1VFA8a6buB3o7jruMVjhcNpWD2HcQ4d7tEidkzsButgznVULT7RrXRvI8Ol5da0irPdfe3tyf5t5pwDykyajzri7L8hpeJXzPgbixsoU0k9TNDGDJUfCyGcyU047G7WCEg41eM5v4TFVvZVNB5ABmoyMyRAs8g21GIzIkLpsNzxLMOKuk5rC4tgHSFgCbDo5EQY7E8S+1j73r2UczThfjTir2mMnaGPtloeMOG14ipZIQLlo6l4akPHYE3SboGO2+KQ5m1KQjCB7QddOo5ze6S3/CWg7pRHlHk3FDSrU6b95aGO726B7z2q7uW/wDaB/aA4dkkyzmTyo5IcyZu1kllfLqmpyKuLs2r/Vh54hvfbsRb0xXrU+VMN0XVsz/zacHqlvs/I7kNXmzyVXIc1j2aui8OHc4E/wCdb8ctPf8APsv592OW80eWHOnllWkoEeIUGcxAmwLMY5oJgNvtGKx874Oly9jqdq1Frx+g/Znao1vX9KRrWrr/ACf03QcNiR/jY5vi32g8lvJwR7zz2BeYk9NQZP7UPLvh7NmkWI0nFEVXkUisHsV1VsUcVwb9JLepw78p8OB+fY9m91NxGz6TPaDtkW15rUVeYvKjbsY2p9x7Sf1Z0+ro9y28yDiLhfjrKBmnAnEvDXH2VSRkrUZDmdPmcTra4IemeQWtbfy2xcwXLmAxLg3D1mOI1Bwm+qJ0u8T3LSY7k3F4UxiqTqf3mub4kAKiuOqd/wBKvGSBLcoyMbOPDp16+H34272ENuPMcFWcG+Ra/UqF4jp5lgqlsrd0qWba3UbfuxRNMytlTcFyZ5qz9t7ZXD9Pq0GDlVWNpKncPngGxtpsCt9jffxxyXPr/hKLT9p3l33my7Tmu06NU72+SsVN41Ukgkg+gx5LbNdYG61JuGmP6bpGAJtqOw3tpPhb1wqmOmJ2onN6F1bE7NcKUYLtYX+z6HG1netfIJUqyWJiquATvfbcjzw5rADAVZ5vuVhUBZQinbqbjBgDSjYkVclrRz4KLxplSTxl4zl8UjBTYsO0kGm9ttgennhWNmGkbD5hXcBBa4cZLRLmdHwjmVXwrHx7y64hz+TKsr/RtPU5TxM1BDLEZ5Zh+qMDlGDSkblrgDffZBdUEloYWlzjBDhGkZI6JiF3fNnnljeTKLqGEcG6RBMsa+4AbYkibDK0KsZIeQLsnb8luY81jdg3MFj9f+qfLCT7R2bKZj7/AO8umHyrcttnRrNH/os/eTXPmvs6UMsMFDyM5k5hWVEqwLFDzAlDmVrWjCikuSb7fIn1xDA5uk4sptjWRU/f1eu9NPyrcvOge3B/9Jh9VjXcxOAKvlBzm4R5fcuOI+CoJYY6rMJc04lbM3maCmrURIozCgRQXlBOrcgbG4ONhyUTT5QYxwaHGB0dIWDwdbjee4FcZzw5dx3KlOniMbUDvZh2jDGtHSDZnRN5scrXG1c3Zko3UTfD0Pwu8XbyC0btY9xAoLSte11UWXxIx3tN2i0Dq61xz2lxMKbcvuHpaynanaOWWujkkkBbSNKE3JA+yig33PQW3wmsSXknI8eKc57Q2NiP4qzThfIpb0MdNn+aAlHexFGh8L3sZSOngv8AxYtUqZDJPHHEKsHku2Kkc74umzOdpair+Jl+ymoARoL9FUWFvTphkOiwTGUwdarzM66nnu01S0uxuDIQOnoDvjA2ocwnNDNqZ4neoKinkCxrdiTuG22Nj+/bFmlTdPSS3vaMkqaikREUyNPJoA1IAVJt4+fj0wbTA6/egAcbpFGkm1FDG29/skfTr+bYlmmTEQjLWhFQZeJ5Y4407eV2AVYwWZjfoFF7n0w5roEHj3KtMqwOHeUmZ5rn1HlGcpPw08kRq0WpivLJGL7KgIs3dbZiLW3HhinjMe1lPTZ0ptYjPrPF1Yw7S4kTEXWwmf8AB+XcJcEUWUZdNWyQHN2mZp5LmVzRtdioAHkAPDfre+K3JVZ9SpUquABhn4ndaqcpCNBgNhpf6Vsfyjy8Ly5yLY6bzbW3XvN4/wBMJpn87UP6XoEjFZNG4JfjjLmPDHEka3WP4OUWv1/Vjfbp88bbk61ZkZiPVa2u6WmeLha3cphBTcaUdRUyxwRfB1KKWIADFFAFz88U+WKU02NH2h1W0ltuT3QXk7PULZPNcqgzObKK2oqkjSmdpURCrFjcWud7dOg3+WNtgWt+b+xcdc27VosRUIrF4ETtUqySKmoaX4anRRCGZxGxJBc2u2m5BJthwpAPL4uq9Wq5wgmQnZXeunWkhhqa2rNrQRRl2Y+NkW5sPM9MTUe1g0nGBtQ02Od9EKYUfLPP8xjeStko8hh2uJP1sgH/AKNDYH/icHGur8s0xZg0vDzV2lya85mPNSSj5acKUDg1lI3EEwF9VcdUd79RCtk/8WrGjr8r13Aw6BsFvH3wtxRwNJuqetaO+2NyrjyniHJeamQ0oosvzFkoc0EKBfh61F/VTgKAF1ooG37Ufrjo+T8ScVgDTfd9CR10nG4/wuMfdduS6RdhsYQ0wKh0mnY8Zj/FAeN87FuryX5jnmjy0ybOqyaOTPoFFFmS+PxCAAvbwEgKt9T5Y81wdE4cuwLv+X9Hew3b3fQPUNq7XFta97cTTHRffqP1h33G4r5rvfcRdn7WHAhYW1cvssboN/8AF1vl8sfQnyWH+pVPv/6WrwP5Zx/XMP8A+X/reuzP9kpVRx37c8hZQP0FwovVR/8ALq0+Py8sb/lx0Nb2+iq8gN/M1yPtM8nr7a8vp17CJ0pVRANisG42HUiEfdfHHOM7+6PEFBXPSib9fxKMy7OMtqaivpqbMKeoqKWdKariWYhqVyNQDq0q22IPTcHFTCYptUadI9GXNnIS0wR9XXayTXwrmAe0GYkTrB1ixspVSw07aP1MU0niSge+/n2bn064tNOkJPHfKouJFhx4hTCFwsSoJpoyNgpciw+RdfusMBWGiRPH4VVid/cfeUnpjl1ISsykWIKCS48Qe69x6YU55Jznx89K6i8Xz7vcsiZzJC2qExgkkOrKQbGzA3T5Hbxwp0gz16jr7Bnr8FBAy49UsCrMtkglPUMoDfjZ8S5+23HWfFRomJPHkiNckQBKzxLe2zkA/eU+/ENEXjPjUAoicr8dqIEqyWIJdr2BC6v3BjgnBp6JM8a5JQAEcfyS4n0sgMojQ7ENdfuBKj16YkGDfLj7qAsMW4815JXUFNTz1Ux7OnijeaSTULJGqlmYkA7AAn6YRisbRoMdWqmGtBJOwDM2nLqPUm0qD6j2sZcmABtJsB3rUbiH28fZVyqnE1FzCzTjlHjLJ+gMkqq2KZSv/lnEUNiLC5a2NBX5y0tEtbReRGsBgP67m5j9HvyW9p81sU0xULWHe4Ez1N0itWeKveocB5cpyzl/yuq6uWNdMLZvnkMQVQAADS0CTzWFuhYdBvis7lfH1SXUabWjadN5/wArWN/zlbRnNikOlWqOPUA3xe4/hWv3E/vFvaS4g1x8NZDkPCUDk2ai4eVnA8P1+azdem4j+mKT2Y1/9rXI3D2bO/RFR/ZIKst5PwLLtZPW5zvBoY30Wu3FXPH2m+P4pYeJeZufy0r3Bp6riOpFPv4fDUEUEVvTXb1xTqchYVxmt0ztcH1D/wDseB/kstgzGCkR7Fuj90Nb4w53eZVPrwtmT1DVFbxIYpnk1OaDKoIHYnx7af4iQk+dwcbOlhqVNuiwEDYCGiOqm1nmlV8Y+pd9ztJLj4mPBIVeTUmUV7RJUZhmJny+pMstbVPUSsx0oAC1lVNJbuqo3N/PFLGhvs6jWNAGjkJ/SMkkknIRe3aiovJLCTr3AdwAWmbcM8UZxxNXHhzPuKcigWkM0i0le8VOJBEukBW1xqx2FghLXJY7Y1ADdB1QtBPWQSZNrEagNwjrK6igGOaGujOMgbd3ab7lIYsh4lelgduMK+odo1doM5yOhqniJFyjtEITqBJBNz0O5w9/swSGzGoh0gjV9JpMdq1xqkZgSNkj1Kesoh5lwZhR0WSZpwU08n6uMtmFXlAGxtdy08a9NunW3iMLbRYQXTYCfoyYGzRPohqYoCLG5AzbmfvaKdq7jzmpws9J/eDLK1lqJWip5PjaStWpIZgREaiOBmHdJ28Cp2uL5V5Na1mmHMIGw3FpuC0kWGvLJDR5eaavsg5wMkCWkC1rEEg37Naect5859l0sM9ZwsD2bA3nyapUMB4M9JLIn1t641nzOk6wjs0fRzT4Lcs5QqtvIPX8QPNX3w17beRZVO36X4fy/W7AWgzlaRlJ3sEq4V6jw1E/jjBgajAADHeLDsI61Jxmncs7oPkVNOLfaY4P5kT5HLTZfxfl2WUVCKVI2jhrrysxeaRnppG3ZmFrDZUW+KFfB1KlQ1DGQAEzAb3TJJJkReNSdQ5Qp02FpBkkkmIz9wAHftTRTcyeA3aFV4moaKTSBor0mpivX7XaKB9b+WE/0dVaJ0bdSuN5SpO1p+pcxpK+da7LcyoM2jVla1LVRTA2YHYIx8v3YUKDhBAvxxkrLMQzIFbQ5AMwrWo8vgBE1S6JCXTQDfo1vBQLEnewBPhjbUXaUNLo9ALk9QEkqpiYb+cAy481UvF+fU/E/EGYVVC0rZMiLRUKs1gKSMFFY26FyXlPrIcaN1T2zzWd9bVsGTW9jc98q2yn7Nvs9mfXmT3+QTBAXpkuGaQi1i5sQPUnra318cLMtPRPh7hClzp1WXWX2LuOxxLynm4TqJgc14brWpYlbvMaKe8tOAb/AGVf4mMbbBF88ewczsf7XAmlMmmY7D0m91xsEQF5Lz2wPs8YKzcqgntbY+h7Vtn2jB0LaTIp6/LoB63vtf8AnjqYvmuQNwloC7IllsAzfMAfwufl+GJpmAHHjji6hwF0LMQxJsEAJvY2APqf43/jiCQM8s4488lLdgTY8aSalFlPifAG/n0vYfiMGwAyCrGkRc6lwB/tAcixci/Z4R+5JJxHxLP5X05PTruLf+dB+njucUMePzjBuPmyF23M02rR+h/rXGX3S9K03vFfZcp1kSBhHmZUsotccNZifxO2H0ZOkBvW+5YdGEqGJt/qC+5XLZkkpYGUWj0arFibCw3J89/zbFxrgWgxncccd68qrNIMJ0SOoAlZU+MiMndjGxUWuL3JvcjwF1B3vbcmNLRIufhxs2XslucDY2PHG9Mk+RVtNn1NnlDV0hSbXHX/ABdOZJEp1gtFFTSDSYwai0zdpr1AyBdN1sl1IyHBxA1jMG0QCbt29GZi4untrNdTLHC+qDF5mTt6PR1ajquVm+UUebUrRVEcjxXJ7kjK0VxYnun7Xr1sSPEgliA09Lbxx71GHrvYYaYWuHNz2a+S3NCgzKm5g8veAOLMv7N5JWzvKaSrC+LMZJULrYEG4YEEA7WwQx1akPzVRzWxBEuIP+G48IjsjY4XGOn6MmdViT2QuRnPH3HfL/iznLwnx5ykzvhnlTyiKUEfEnCVJlU8ckiRuDUNllQjlYJaiOPSRIlo5XaS7LdAysWVmaT50xq0RouvYGC0tP1SRMi4gre4PnMWtLHCSZgkknXGcyAchInJVnxP7iTgXOsuWu5de0BzK4ckkZv1Ob5XSZtF9nUWMifDSkXNrXJtvckb1xUwb5c6m5v3Xk26nB3mAclZbzkqsdouggbo8jHgtM+Ifct+2FwBW1GbcteO+UeeVUMJqo6nLs0r+H64gEqVD9k4130iwlsdVw2xxQxfIuBxUCqQ7c+mHX65d1zo9i3uE56Ppt0WFzRsa63dZVvnPFXvlfZlSner4r9pqq4ep2IjPxkHGOXMEG4KP8U4W3gUU2t441lPmhRpf8GdH/y6j2R/gJaOzRIV08t4LEWxDGOJ+1TAP6wAP+ZI5J7632muHJloObPAXJzjMshiJnyyq4bri1yP2GEZIN7gQ2vfpbA18NyjRMio7/HTB8W+zPbJ7U3+iOTqo6DS37r5Hc7S81O+UHtVZf7UntG/34oOCH4Ezem4IGT1lLJXLVpUKcx7fXSyhEOkGQd111BQSSbAY5TnZja1XDUhWiWk3bMX3RYnZJBOS2nJvJlPDtfoOJDiMxBGewkR3dS6HxxEIblrdCP9rp1xwb3DJXtJSbhOEyZ9TAvoIR21AXv3fP6jCqQ/OAIqp6Eq1zETKQFAXVfu7G2NtaZWtc+0FTLJVRFDMrMASAL7jbFhgvZVHiVYFFTEG6XGnxB2H5/hgntkzGe5IqP1LVjn/CTxxlMYGg/ouMG3/pZb3t0wjFgFrLbfNbHk4nRdskeS1p4iyWHMqOWJ4YXYbpvf8+GENmL6lb0rhUJmXDi00kh07f7J2t64B+0KyHznkofndOjZjwQmgALncDKpHiFkJvili6p9k9u0Ad7gr2DgOJFrHyWvtbWvlXDPM8A6KZsvrrOULhGPaEXFwLXJFri+r5422CYf6Qpv/Sv7z3C8GFGLAOFLer09FprWSJVSvVT5pFLOLIGkjN1W4soAewXc2UC3pjuKeIkQQeOtag0iHKSR8S5pVymgimoKbL9DD4eISqGbqCzEEubDqfM7DDqDfo9ez4pVW0mFX00tVX5TWSSz0NTSQtZHSYqhIAOlNQAcgjopY42TS1roylJaJAhQ/wCOpqjW0YnYWvfQLH7z+OMaZEnPrRaEHNNVZWZYihZJnI33WO/r1v8AhhzNVrLBayGT4ashshnEOnSA6FQfv6jDGgbLpZsURLSwwaNR0AC4BBB+7r64FsRCKSbp4yyGCtU9ltGLqzD7Ra3qNtj1xFR0Anq8UOje6mEGc09RPFXS5ZWwxwRWkAo9Lyp+yFA3c7/cRhQpuaz2e8m5789+SWQJ0pUlizXLaiXK6igyjOqd43JlaTLHiheIgXDP06gWv/tYiox7qZbo3tFwcupEIY+7tV7md2fvVyV9TRVnAWUtRU9TSwyZ1WFUmiMbWSmRSbG50ktseh6jC8ET7Wo6L/m+o/TMjy6xdVcW0hrAbmHebRfuy3hbN8sokg4G4YRkaTXHIxVri+zb7He1+nmPoadB4DnkZ6XpCDFi4+6PJE8ZvEnCefFVLv8ACeu/cF742fJ5/OtBVHEM6M8ZrUjhrLY8yr56acRoDRzMhZFYCSy2Nj89vXD3VfzjDkC4eTs/BWWyGPjOB5qb0/NjI8iy+koa+irXz+NoaKWlo6YRrFKzBL9o2lQp+0bXO/S+HCaLC1wnRBIvmMxtvHkk/NjVqDRMaR7jke4962U5XInGmQx8Q5oDDC9RLElNHIQmhH03eQWdibdLqPTGixXK1Q1XsbYNjecgdatN5OYxjS65IlbN5NTwUNN2GW0cNHTWBZIkCKfU6bXPqb9cayoXOMuMlWmxkE/DVpkQyBh4r5Dr4bYBzAiBSQp9UiFwWFzfe1z/AJjCagLupPYQITJxxwZkvHvCXEHBWeCMZfmFKYe0+0aZx3o5VA8UcB/PqPHF7kXlF2DxDMS0aUTI+00iHNP3gY2ZFJx+GNakWtMOEFp2OGR9DuJXPXkBxTm/KTmNmXAPFLmipKqrGV5nETZIqtGKwzb+HeK3/wBmS+F87+TRh6oxFAy1g0gY+lSdftORjU4Fbrm/im4ml7IiC64GtrxYg+I7lyC998rD2rOX5fSD/o9y24HgfjK3HsfyW/8ABVI+3/pavFfln/4rDf8Al/63rs//AGSOQR8W+3cxMBJynhJbOwF/8XXn/aW/T1xvuXcm9voqfN9pdh60fab+F+5fbRRU6yQqy5YJltsypqsLDqBE+/1xyb5dlx58WS8Q+CQTx3hH5fluXZbVZjX0uT/oqrq2R6uaJDG9U6LpVnNo9RC2UeQGBYNFug2zZcdglxkmIzNpJzVWq8uI0nSQIGu2oa0+xS0bkB5ix2sWKSA2+cjn8MAHAzefPzSDpZceQUxpwBAmiYhb33RlsPOwQDCHsgjRsOr4eupUyd3ihZO17WNo6ileIXLqSLtt5ltvuwl/0rm3WM+0pjD0YyKISJoyrRABT00H/wDNW344g3JA47h6pZvMrzSy6Q+snodYvf8A8TfLAl0GHCI42qSQVksmnSFKgX6hbfU6V/jiHVfrHNYBOaME7sFDtY+AZjsf+82Gl5Bg5Djd5eCAszMJUMWLdmgt4afH5BV/jiQBMWtxqBURGaZuJCn93eIzUkRIMvrNTMD3B8O9zuSfuGOe53R/RWJn+7f+ExrHkFsORgfn1EDPTZ+Ibl8rmTZNR11BQyVFHl9Q8VOkCiSASkgIOtwwv3uvXpigCQSQYJ12B2el+9d1iXkPc0ZSfEz6qWaZIYRCkskUGn7CHQnyCiw+lsE4aR6Rnrv5yqTWgGRZExI6rsq2ICmy2/H64gHUELrIgrJpIOoEmwOIaLbks2WLC5ZgBbYkD89d/wAcDCIuUIzmR2zeG57vwM9rC37a+P1xTxQ/N1Pu+jlZoZtnb7lq5+kM+oqzg/K+GKEZhn2d57NlzxRZTDmFXUQR5ZDUdnT08k9OHcESPpEqEi9mvYHmsZVcDTa2Y0arjAbMM0T9bU0STGo2uvcfky5AwGNp46vyl9GiykQS91NoL3vbLnNa+JhoktIBiyb5OP6PL+D+A+Ks74EzjOqTOct4mq6WXJquVZsxWhmCUtR2EjVIpoie2E6s0jIICykasUavKj6dNrtAOPsQ+xIAJqObpOcCRohjZIAnSIEiV6FX+RDAYjHYnDUMQ6k+nUotIfBDfaN0ntktYXuEj2ZAaHaV5hW/mmVPwBW8r+Ii2ScQvmeTUXEhjiK1tJoldisccrxxiZezCnWyKQ52vpBx0dagxtWphnOgaIGkJAlzZkR0tGYibkbJhfN3Onk/5pVfSw7XP0KhEPDWuOg4Ay2XAHOLnIZLHjDiTKuPhRV2aZXWDPqRJvhpqmoY9gGKXCG5DsVjXayWJY9d8IoclYejTe5tRuQEAGXScjMREkyZmLRdamty1VrOZSNBw6UydEhsA3BEyTsgddlDV4fhko6asrZY6LK55npIqh07RhOACqaTudRZQN9/QgnA4iiGsD/tWGubx2dewErZ4WoXVNGYjPqjchqfIs0VIHagqpSsjxkqp0mQbMukm1xtt5gWwyjQNvZDPKLG/VtSarpJDurb6IbMeCIYzLJnPAsSSjq9RkvZu1vN+zB6+N8McahaJm/b6FQNIdFpI7Sot8FPFOaSjp+I8ohFQY0NDn0iIIdiJhE0lhv1QITt44rhjCASBN9UdWUZjqW0FOhoCoKsugEgsOetod0geswDuTVPktbHXUPwvEeayJ8RGrpPS0k5KlwGtIIlkUkE76jYm9sHDCQCD3nZvB2cZql7eGkECe0eqleScQcdZRBDmeScXy5ZeWcIiGrhMKCaWEDtYqoXLKhLEoB3ioFtyl2DpEAOEyBNhrnq1RruZyyTHYotJAkRv6js3qWUPODmTQzPEOI0rECg6ZZhImkDcjtoDfbyfw64qVaGHaSXW7CM+rSVjDVcRUgUySez3iO1Tik59cexKBVcPZbmqE6gVpQdh1/1FQD9y/TwxrzQwrvo1B3+hg9iuTi2HpMPcfcR3FbCchPb3rOQ/FtVxBnXLA51Q1lC1BmFHFm0+X9p+sWRJUaopJF1RspsGYhhI4uL3xu+RKtTB1C+gQ8OEEEnbObdO4vBjImVqOXMKMdSFOpLYMgwDqgiC5tj2ZBdEuFfevezVxAsS5vwzzV4UqARqEMFBmSefWCpWQgHx7MHpsMdSOdbtL87RI6nNPg4UzK4+rzTqT0KgI3hw8g4eMLYrh726vZLzqKFP9L9Jw5IzElM9yjMcv0+pd4Sn11evnjYUedGFIGmHN62mO9pdxsWtq83cVNtF3U5vkSCrn4e5vcoeODEODebXKnilnJASi4ho5HN/OMyBunhpv0xfpct4CodFtZvUTB7nQq7uR8ZTEupO/VJ8p81YsWXV3YrUihruyINnWJihJA31LcHrtvja4b86PzXS6jPjfx/nQrHRMOsd9vNfPT/AGhWoC8lfZwplbVM2b8WT6RsdC5bQLcjr1cYpcpSKlMOtY6o+s34ru+ZBBbWdvYP/cXIH3QlOtd7x/2dKcBBNHlmeSrrW+hl4XryG2IOxtt5fPDsG1xc4ZWK3vLJDcFUO4fjavt0yyOSmjijllQiKILpI0hnB3bqT5jTvsPE4eGwc78dvd7l5fW6V9p449FL4GjEsjOqkAg2/Z6eJt+HTDmkEznx6qkWuIACTrKzKaGnnzTMq2hocupVYSy1EvZRU66luzyMQFuTGtybXt47YTWrU2N9o8gBu3Iaz2ZXmO1HRpVKhDKYLnOyAEk9gWTRT0iR088LVLiTs6ghViWmAD98xkkmxCJoBJu1+gOAeXU7Ove+qB1RGZAjVntmRDri1ra5yt5mTbVsTdWKUmRoYzoCNql1rZCCtkt1Ja5Nx00WPUYysb2757Ij1tlvTGuEGe7dfs4tZBVIQH4bW1nUsQxJDWsCSbb9QDfff7q7nE9E8ccbmU5+l2JkOXFdI1tIAGOxvqud7kdBc9fS2AEm6caiZK/LBGtcFRzAYEC6WO51FjddvO4+fTbBRv1ep49U5r7rXzivJopaiIVFHDKbyN9i1t06EbeB+70xLmnJbXD1MwFpRzV5YcI51ldZR5/w5w/nivpVlrqZKqKQqNrrICCfx8vHFXTdTEgx1W41eYW1oxIm64bcteAeHOW/t9cxMh4UySg4ayqp4OirJKCjp1gp45RPMCVjUBFFo/K/eaxNyTxPPNzn0ab3XdpG/HFl3/IlQmgTOULpzDIBECNl1XHhYb7Y86eYzV5oUy4LIbO4yov3H9PD9+F0B+cCOuCaas9LtO7MpKhv9kjUOpt9MbbTvAWuebAlWJkMEegFG1m3Vdw3p+fXyxZZCp1MlY2WQKYgpTU19Q1G1hc+OHNMyFVqStUfaDozJxnTjS2tMppyrf8AkyJZCT9QR8+njhWIaYZG8eIWw5PcNE9fotfq+IuSVCEWDbdBsD1+ov8Adio0mQtjYZqtc+y8PqbToYi9utj8/rgHNlMaQqtqMrjm4g4QDRrYZsjWHjaKU41+JuCCM9H8QC2GHdAdfUfIrV/NTWZZw/zJr6JqQ1EOViqiM6aohIJpgBIv7UZXusvipION1hsM2riWNMwdLLMZQRvBgocRV0KeUgEW25SO5aZcZ8N5dlEQ4hyGKaThKtmDUCatUlIwuJqOUg/62BgEv+0hik/7QY7fBYh1ZhFT+0bAdGWltH6LxD22tJb9Uhat1LRdo5g3G8e8GWuH2hvUJqM0ky6alq5IQapjrhh6pEg2LyC/eZt9KttYFiNwMWm9IQf5/Dz1KPZibKKzvJLn9TDUS1lRLqaJC37K2uoS2yr5BbDyxs3FtnbYOaRSBgiFHpyGWOI0ho0jiWFljVrOy7M7Bmbvt9prWW+6qowTy0FG2ZQpWniKM1O6kC4Ih6Hf0wLXDIDjvWFrtRS8dRIXUQRmnWwBbsnZvn9kgeGCe7+UqGtukZKdNet5HYtc3YyXPzLWvjKY3LHEjPzUv4cSJ6eoaE7pL2pBYtoFh4nysd8S1pktOvdHHEJNV8QeM0VLHPDDxDLBVSJqiVoS09tALXNrnu73At4YikGlwJ2HVx1qX6gNqByyuzmFpF/TUppiDeNswUqw8iNVvTEGiw3Av1H3I6pJELamlZqnllwTVduahZcwzN0LS6rgJTqLeGnrbf8AjipyewB9Yb6f4H+szt13VTHuuwn7J/GPRba8vqOWXhXhWliMgL0tzc30ALqZrAdABe3X5419NsF5/SPqgxDekG7h6Jv43R14OzyVhKoEKta9iL6SAfncffjacnn88BxkVSxIIZxtWmedyZpRUZmyuSSGp/Vo7oisUV3RLm4NhqKj5kY2D2tIl2qT3AlHQu7RGRIHj6pw46ySkfOMjzGjlLxS5tBRTOCGAlhcLZv97u6f+6MDWE4V7HZtZB/xNDvWR1o8I4is0/aJI7J9BfeFvVyCoXpeXORxySKT2tQxJOxvKcctiGzia293oFsqx6DDsaOO5bSZdTwfCLKO2kIsrKeinz+XT8cCLGFXnWl3a6BUXT4XRd7+m3X+eIqtjNCyc0GJZtUzTCHshYx2JJII6N4dfAeA64U+mSbDifd4q2w7U6LJD+qAudjpAGx+VtsIMxdWWi8rRv2seXwhrcn5oZZAQGeGgzYottJH+onP0BjLeYQ46rk6t84whoG76Ulu9hPSH+EnSG4uGpUGg0MTI+jU8Hgf6gB2t3r56/ex8ZDjbnhylzCaUS5nT8ucso6xhvqmWqqzf5lWUn1vjvfkkoup4KtTiGtfDerRbHdl2Lzj5bqgfi8M/WaZkbDpu88+1bd+4555e0jySzf2mq32eXCVNdQ5D+lE0UUhcR1FWYu5VGx+1J9nfz8Mbbng8BlP85oZ64nJBzDpseyuKjA9ss1EwYfs3L6Dsv8Aeie8UyCIfpPlPkXEcYsA9ZwVTygnbq9LY3+RxwL3VTliB/kPHeuyq8lYAkk0yOpzgp3lPvr/AGo8h7McXezTy5ndR3uygzPLWG3W3h4+OJNTF3IqNdf7P7p96qv5vYB+WkJ/SB81bGR+/wCstpljj4z9m3NaSS9m/R/F+1vRai+/zGM+d41oENa7tc3uzVN/M3DEdF7h1tB8oWwHCvv7vZezBoYc/wCV3ObhxiBdo0oa5VO1wOzsT8/HCH8pVwS51IEbnD1aOIVF/Mi3Rrd7XD19FeOQe+h9hXODB8XxfzE4dVhdmruF6kKux6mN7fhjP6Ye2zqL7D9E+TtfmqdTmTiMw9h7SPMK4OH/AHoPsD8SlRTe0RwllzttbMqSope9vsS0bWO3Q2xB5bo5Pa8dbfcTxsVapzO5QH0Wg9Th8Fc2R+2J7J2fhDkntJ8lq0swUKnEEUZB32KuI7fXAN5bwh+tHW14/wBIVapzW5Rab0neB8nFXvk3GnCXEEaHIOM+F89RgLGkzSlqLgjY92VyfTzxbpcqYZ8tFVp3T7z4QtbV5MxFO76bh/hPuhS6OnrQiFaepkXwKwNY/UKL/fiy1oI6N+OpUHw3O3X/ADWPaxICs5po2J3DsFv5faa+3yw5zTMu47yhj7PHckMw1S5XmiRxlgaSoS6MR1iYbWX+OOf5zH/uvEtFvzb/AMJ3evcrnJkDFUdumzZ9ob/RfLHkKhaCIlJgQFF7H/ya419K7BxrK7zGWrPG8+afjoVdmYG3l8vPBNJBsqsbVkj2fcggEDp09fTfGakDtyOQg3BBKHc9Dtb/AC+7EuyKWXIKWZNJPeFiLd75dPz+7EO2lQWzZQ6sHa5xBcAr8LPf71/jiniRLKmzR9HKwx12kZz7lVfA3Fmb8JyVD5YkAmFZBWRy6njlglFLGgZJEYW2+e9rHGtoY6pSZosIjpZic47sl0DXkF2YDgAYMSAXWOo9qsrh7OhlFfk2e0HA3LqjziePMP0WUmoIaoipjUV4ihkpl7QTRqBMpLawbklhfF1tMuYafsWEFsEDSHQJJg/SGjJMCBcW1rbYjnVj6lI062IqOYSyZcSNJhmmc5lh+jBlvUq/zrhyoTK+FsnyDgqvyHhzJaCWho6WOQSx08BqZZtKDtZGWNWncW1EC9gF2GKdTDvLy9jNEQ0ROlYSAZIBjULaszISOXeXsRyhiXYjGP06rzLnQASYaMm2LoAnImxvdQ+ryrNKMM1blGa0aE2vLSyorW62JW3T18MKIe0SAQtNr44lO8+cZXJwzDksQzP45YoZA7svYmcTMzhUtf7Mjd8mx2Fha+CrYgOaGtERGZ2Az1CSYM3tksbbPf5yL7curtR2XVEbUfCcsWc5lBVrV9tUx0kCz/EKGZexluf1eq6EyEElQBtfBF9PTBIBhozOjokHONZAFgLTFlYpB2gRMS7YTI2dR96soZrzCyXMBEani2oozUPIitQ1XZrEZSQDKqMLKCBY7ABhfbHaYShhcQWaDWmYuHN3DKZniFp8Tin0gdJxm+YNtl+PBN9DT5PJwtzDoa3hqtrPiswqiuZJEuikmMgEIkkeLuaC8dgri+shh3gBxDTVGEY0Uzo/a3z1HKdG5jMC911dLk6lV0qprND79E5kAHIzkYJynsz1qgpHzHNsrpUlWmeaUOWMeu7L3ggW6ksxUKLXI62PTEUo0o6+2x29p7LLU6Qa0pmqJ6yDhaKqyujbNqrs6qSGESLGahxUzkIGayqT5tsNr2GFTLWkZQOPFNa1vtC1xi/oETkMmY1lLT1FfF8LNPTRTmlcLIaVyNLxGUGxIZegU/aPe2thj2wTBkbeOLhBVDI6OcntGokeHonaWkWqqaNImnWUVCdmItu8xt16eZ+7FWvQpuOk9o7grGGxNZsMa4wbZlS3iHhaWlzChyfh6uzWtkqwWRJmCuzoS11YEeAY7+WKmHw7Kri5rYjLqz3eIK2WNfUojRc4nS44gqMMstVAlTW0sdXSF1DvURiRC2nVpJZbarC+nrbfGxp0HtMydHLXE+XGpaWo9n0QOlu+CUrMsp8hDmTIWyqpEaziOEvSsyt9kgRso3Bw9zS06JAnqGveOAhZUc6wJg8a0011RQVBTVVZw5LDSKgx1A38bVCObD54wm2ifMx3XHgpYIyjuj8MJ1yPmHx3wVT1Vdw1x9nXDKpURrHNR1lRlyxrpLPrNLPGCSdIBGkC+4OFOwFFxEsEzsG7KNE677laGLebEmL2m3iCPC6M5kczeLfaW4d4fy/m5xJDz64QoPimyqPNc/kro6NplSOYwyumtCwhiVrS9EA8L4v0MRVpEljz2ku8HaYFxumBsSyDScWhugdcNaMpiY0ZiTEi0lEey1wsOQvOrIfaC5K8jc/zbjThqnnpFhWpqMwoI4ayknoiJaeKsLkmJ5QjLYhlBIPTGwZytiw0lmhO06IzNhdzNmoSk1g2ow0qriWHVlkZz0TsXV6g97Nn/C80cPND2cJcla5DyLXZnle+5JArqN0uD1vJbxvgxytym0Emk12r6Lx4tNQdi1T+bmEd/Z1HDtY71afBXlwl7232YeJTTwZpknMbIZyVY/CtlubqLWt/1epWTqB/2d9umCHPMtdFWjBGx7D4PFMqlV5nVBdlUdrXjxAcPTetgsv9uv2QuKY3o6znDw/lFPMvZyU/EmT11AjjrpcTwdkRcA2LEdD64uM524U/Sa9oO1hNutmmPMKj+TWLbdkOP6L2z2Alp7rq++FedXK/jxZRwZzY5ZcZ1ZYEplvElFUSgs2zGFZe0HVj08D5EYJnOnAVCGtrtnYXBp7nRxtVWtyBi6Ql9Fwaf0SR3iR4qyJYpqhy9PTVE0g1Rs0SM7IpJJ3W/Xu+W1sdExjnw8Cd4vY7MuvePHTAhohxjrTfFJC8vYBgpJsVJtv638Nj9PwUABYiB68boOSe4H6WpZ1AiYEGzEahqO3Q2v8AecEDr44/khYDCZMwiE0FSpV41YAkhiCSBcHbpvYfU4HRJtxxsT2OgiFQufKrVJjb9m621WG19ienkevQ4bo9HjjjWtnRNrLW7jjLe1o5dKCQEMRq8gB9P62xSqM0pHHE6tl1uKT7LgVWLIPeZcz6RRTwvBwNTxSqD3gwiDgAegnF79A3ToccRzzH5unI+t6Er0DkD/hT1+q3pU2iN7kX6X6j+R3x5w9sGy2zCVO+BzqzOORLk6ZCSfA2viKDZqDahqmGEzZW1RgGod7W1b2sO6bdeluuNkyxKpVAdatPJYSwjtYWO1vL52xYpuOvJUatgrMyyjOgqUdTosoI6emLDR3bePcqVV61F9oQFOPY4gRqTKqZr2ve7y3BH3n5gYXiRZk2sT/mWxwEaDuta8MhEPdJ1jukaQbWsN/pikM4WzJBEqFZlCt+yZFLEXQkdbj8/TEaGZGSa0glRD9FxPxTwgrssQNezLq6XFNM3T6Yq12kloaNbfxD3K1SMMedzvJaecSZN+kuX3NERvJ2j5HCFN9rGqbc236MR6Y3HI7v62ybAafol8oWpg72+S0vrMjyyhElLDfNoJmX4uljRWDlVYRyxMSEWpQmwUn9YrvESLxkdkBEPJuLTMCCRLTu1gwdBw0rtL1RFVxGiRbPeDu2yBDhYkQRLmhVlm8WVZjR0FZk9Fpp5lWVZyGCyKwPQkeYI332IPS2LVN+pwuLdoMEfDusjDCNe/vUfzqhq481yjMEkYmbsw7CQ2LBrX+633YstqMNI7t2xLbpacIHNstzCmzGrQlo1c6gpmAI336+oJ+7BveyxPlxqupZpZJv+DzIlQNTR2+12w2Pn1wsupxfyR9NE09Hmiya5KhFF1G9QNvvxDqlEj+aFumLItsyrKcrG+ZoW0kaVlWQj0sAbf0xLKVMmAPAqHueiBUZjVU9XSfHq8MsTRlGkXqb2NvE7n78WaIbTc1wEHifQ9ir13Fwg349cktR1NWmQCqhiVatY1jAY2ACsQdvQbfPE06bWktedo4+OpE49O2v3IClzyudpFamo5FJKsZUJN7dCPuwzQEWKGoy8LavhpkqOUvLuYwLDGazOB3Y7J3ZYFso+Y3+eKOBBFXEE6ns/wDbce+/cqvKcTTH6H+oranhNxBw9knZKFZaFDqU7qwCbgje/r6YqMMEnPpH1U1wST1D0TfzAqJJuEeIHZpGqH0gszG7EsoJ3O/lfGx5PEVY2A+S1+JuB1jzWrOYVtTk0adgMvK1Ajp5hVKTEiGRGLNpBOxRW232xYrNAGnEkTEZmWxG+ZPenYUaTvZzYkeBt3FY8LzR57NnPDMlJlmXSJO9dHFTpq7asilDu4O92bTe46gk4x9SakEyHjRJykFvRkeWsGBqhEGBtIPaPo3A2XMjxIPet3ORTTnl7w0JFMcumViDsVIkN+vTfbHN1yRiaodmHHyH8+pbDEDotjKB5LZDLKloqZow40llZje/hgbxGtVwT2JxmdpAyqdN97gdR8v6/djHC07VAnWgmXcrqZTuLbC9vUG2FmJgFWWzrTpCYhGGYM7C4vf5fnxwnRM5K0IOaZuKclyzP+H804azSNTlVXTNSTRqANKsNmA8Cpsw9VGH4DGOw1Ztenm28ajqIO50kHrUYjBitTNImJyOw6j2QD2L45veWZDmHC3tCUPDOaFWraDIKamd1+zIBPPpdfNWUqw+ePoLmXhmU8O80v7NztJv3S0QDvb9E7wvDflQrufiKBeIcGEEbCHun4bl34/sq/L7hLj3M/bmi4s4eyniCCnpeEREKqmSXsi0uZk6dQOm+kdOthh3K7A4tJGW6dY2q3zaeWYWsQc3D8Dl9idH7MnIyrUtVcouATK50F1y2NLLcCwC/vG4xytXDU3CHsGUmWjOJ2bR1HWn1uU6zH9B5gbzvuk6z2TeRNRFHo5Z5FFIwRWME08HQKb9yQb7+IxTr8nYcu/s23J+qN+yPRLbyxXAILz3z5yo7nvsF8gc6ojHBwfV0tW3ZWZM0ncv3hqJWQst2Fxewt4eou5Nw+mCG6Im8FwtG5229s413kW8v12gy7bqGerUq+zz3UHsnZ8Sj5HnVIxBDao8vqGYAdf1lLcAEje9z09cQ3k2jMS8RqDz2G+lq2RqOYUM504kXt3R5HjYqL4s9y57PHw9VU8P1YgmCvoNXk8aXbVpAZ6aWNug3a3hivW5OcYFN7pMROic/wDCDA1bbjYrmG511Pri24kZDeSqYzb3F3C9WVFHxtktFK1mZkXNNBBAvuZH/a1DodgD42wz+iXaWi2pbaWAdWTxqGrXZWBzwtJZf7w9W79yqriD3B3GUSVUnDfHHDGYspsinOGheUXtsKiisp9C/h1wmpybWLQdJp7Hjv8ApAeKcznlSDrgjsHvCovNvcp+1fw3ULHw6nE9UAC6TZdmeXThSB01R1kLBuu2kDrvhNTkOo5xDqbDH6TfJzR8LrZ0ue9CJFQjrDvSfVRGb2Jveacvmr4sh4g9pjL6eHTGxhos4CXBG6tTtOGUEA3FwRbe2NQOazarQ75rmdWgfJ4I7YHgtkOduHJ/tWntB82pxXiX3x/KGRaaLnP7QNAIQHMWY1GZNEQDbdKujKEbW3JGAPIRp9JtOqzqFTcRkSFBxuBxDemym6d1M+4oZvefe9N4FkNLxJxVwxxVAXWMrmvDuVTuA3dIuqpJuGO99jbcYrHANrn5rXr1Ax8tcHT9F1jdzLdHLrspPJuAaPasw7QW3EaQEi4+i7aFMcq4wzWn+IiWClmhDkKRHbbSoG487YpAkAX4k61oKlT2jtMi5ues3481KYON3dQr0OkbnuubH774YHFLLQnODi2iY3kjmjBPXYhdvztjA7YELgn+DP8AL5kKrUWYLaxve35OIcWlLcyUhNXUxVdE0Zt4FtrfL78GXTJ2oQ1Rtswp/wBKUz9uoHw0wubX+0v88VKrgWVPu+/3prWwR1+5UXldFGlRmUyvKrrPTmUX+0fhIlAt5W/HGhcBoAja7xiVvqlS8cZuVwZHw7XZ/lWbmlqsgqoazIKbKaeGpfQ0dXEwnV2YXsVuzC12DaNrG+O5wPKNKmyi531XBxg5hsg5i5gx1E326evg6ri9rc3NIFtZiOwkeC9z/LauDiDPuJ04TyjM+IFky2nosxPekSiiDpVxkNa6XcAk/bMqMLlF07HA1qHRAcWNdp6W8mAw7dwjLR3lHX5PxJwz6bQHHolo2fRLs9eZnqEp/roamjrs3q6ifjGrzSozSsoZ42dmoBlugGCTsh+qVVZ10yqNet3VybWXWcpCkcFUDQ3R9iTOvTAFgc5zgZESRMSk0XVm1muIM+1gR9gk3Nza98/q5LWfrChZpu9FcMiglCU2JvsQDa9+ouNiQRxbyA4iOOO9bdkSCcuOPHUmbNDfIc+apAGnLKzVZdRUfDSXsD+A/nheKaTRe0aweOpHhCBWpzqc3zC155G+yhmtH7J/EtFBxfzMzD2lOIsqpq7hmpyTiCSSHh6tiSlqKOipHgrLEVXbSUlTM11YTwMoiFLIJOv5w1uTW1BhaNOm4Md0nEUgXOkNIlxBawAuIvMta91+g3f0K+INU16ziGRYEOgA6Rk2MulrTuBLRM6S2f5I80+NMt5A8L8MZxLX12a5lkFH8fU11ZK9VT1TwKtUXGorJI0iyEu1yH1MCb40/KrqZqPp0I9nNoH1SAQBlDSDsmCdq0em5j3moOmCc9skbLx3GAo/XSUtLVZLmNbTzyZfTZnQ1EywxvI4iSZSxCJ3222su9r4oU3dLbnv+qQPHakEEghpgxmmzhC7ZBRqDqVKisQAHYD4iS377XO+FU2nQaT9kevYrOJM1HRlPoFMOyMcb6Ta6k79C3r+OJ0SLBVXPk3UhnXKsr4jyqryarzJ6COOiqZBWQBHSoCK0q9zd49Q2YdQ/jbeMQZ0vZzGqbxbr2p9MtaWl2e5Tmoz+Oqzii4hmimHw1FLDClLMjlnkJ74dumkFuq+PhjX4fEOpEzeYGZFrdfBW3rMbWLdExE7zKYJ4Q2VcSZbRZpTTZdJUO0NDNL2CUcTziUyFSO/K2hUWxJCK9jbbFqhjWFuiZBtqJAE5CAZJJBMxAG0qm/B1BduW7MnK8xl5ncmDiCkz3MqVq6vSilhjp46TtIJoywYHYuitquSQNVrG46eJtxjXmSRJ41xO0lV69BzCNgHHZsHvVcazURI5VoJDJYR7XuDfYm9uo+pGHhxzQReyF4IDUMeU02c8QDOsxpc0ImqJIUh1MkTyISI/smypba4sGub3F2hiabazXCwBM9gjv8ABZiQXAkAAECM4zG3u9ynuZw0EeYH9E0uX0NBIkcnY0g/VRuUAYRiwsCVva3VvPrGOxBe7SYZgAX19pJ7PGEqiwCTU1q+uQVTQU8PGMVbLmkRqqjK6KnWkpxNJNO7TCOONXIQOzsAGYgWDDYkYrfNhVa5pBm2R64mZAE3kjVAN1boP0SXNjoybzlF8r5bD2K+6jh6oraqmzzLeYFZW5fJ2UkYhcU8dRAwj0lVhnUrcN103v44rN5Hw4GkxxvcEhs6tmieMlfdjqkljmC2efqCPHq2KM8K8J8G5zxHJlefVfBvMPLmzGCCqhzbKaevlpZQn+pLVSFlSVo5ehYlrgEhdtryfWdTim2oSJ3xFogOLgQTI6Nj1BUsYy2kGaJjVae4C4B16t65/ZzkeXUecNl/DXDkrZnU5tNQUNJlta2Xa2DSPYOJEjRVjjbdttlHjcUab2mC7R6yB5xPAUtL3vLJOfXr2XlV1TZqubcW5bQRDiiTLJrO9TmNTRT0wp7qLStUK0iBncx2VrrcsWUWJu6OkwAmQdWkd2qSDmDlEXCaaDqTTJh1xZpBm4NxowRBPYtwpueXNWsyHhPJ4ub3MyShy6lNDTwU3ENdBDQRQQo1PFCom7ugRae6AotsNIAxRxGCw5pBjmAxtndYAkgRFojLUqjMVUFRzgYJvkJM2JPRBM53k7ZUk4T9tv25ODkp6eHmhX8RxoAghmz5cwU+FhFmlG5t4W7a/rhlKm6iIoV3t/xPA8TUHgorUsJVMvpAk7WNnvYWE9cWV/cMe9a9obIho4w5ccL8VRtI8jSNlbxuC3XRJQVcqhQRsgh0gk90XN3UuUMdSMCq11/rBp68jTIOWqLSBmVSqcj4Gpk0iBqc4eDmu8T5LYHI/fC8tatFp+OeVWdcOykXJy/PEsradiY6+GmbYnbvnw62xs6fOPGtANWi1w3F7fNrx/m7VVPNak4/mah7Wh34HT/lU4pfb49mzjCU1ScUcS8O69wa/JpJEPj/AK2lM62/ni/S52UH2fTcOrRdH6rif8vUlDm/VZk5p72/iaPNSNucnJvjSmqIeG+bHLfPJGRv1MeawxTG+w/VSlHvv004c3nDgHmBVAP6Ut/EG+CeOTcSwSaZjaL/AIZXFTjFqXKvedcxqRqqjQ5ny2pq6BTKGJKKgbQelgFZyRsAo33tjn+exa7D0azCC2SJBkZO1gkZDUuu5vycM5sXntzGrPWO9bf1AMTyQlFRwzBtfdKkbE2vf8jbHnT2mbFbtr5EqbcByBs3I3/1UjE3vtpJuRhVGPaCNqmr/Zka1btJKEqE1dm2/XVuPS+NoKdpWtgq5uHoCwR7uH3uqNcHfzsPL8MW6NExmqFdyt2gpmiQMY5Qv2ixFrDzv+OLDgG5mOOtUHOBMBaL+0jLIeYkbxo5gky2mUOiF0OkyAi6g33t8r4Ti4IaWm0des++43rccnHoEHb1bFrnLWInaKHcDrboTt4eu9sUSwg3yW0aJCY6iQSvrkY3v+106fk74HPNFo3T3w1wzUVuaZVntPmwoRSJMpgFOJTLriOpiSQRpXVYAbk+QscweHbWqim6bXt27R6jMQgxuINOiYAOla/YeO7q0W5pUFZwdwHzyy6tsZV4OqMyWFKhZ+3RZmIBZFGnc3IsD43GOlwmAa3lCkWGz9OM9x1gautJfitPDS4XDmg6veudmdR1MmXRzzxsqdiklltpQmxtp89/X6Y2+FeTGkeIViqwDJVWsbZDmi5OkUn6OqJHnolCjRTS/aliHoxBdQduoHrsz0wKp3T1nI9uvYQkRHQm4y6tY7PJPMqQVlZRpItTOUmWTVYWUEg3O97Xtt9dsY2q4NIOvf2FMZhp6QMAeKB4tkDNQ1bQNECrIb2LWPeHW1jcHcCx8CcWKRLgQdXB48kqpSDTE58eqhU1TAsqKyzLfqxUdB9el74kaWULDNyCnXKcnOdVIoMtWfMK9rWpoqaaSQ79dKI1h6nb12xFWr7MS6wHUB53UBpJtdO2Z8E59wnIkedUJy6eSnlqoryqxKobG+k9dW1r7YmjXY8SwyMvCUqo4gw9XlwJwZw+tJLXVGXw5nXpKyo1SS6RkWtaP7N+u9jjQ4vlCqTEwCBlrtOea2LMK2L7/coTxHSTZXnFbw/CrQ08FROaNT3hEslpbKT1F2Zh6k43TAHt9rH09EnriDb/AAxsWuolzXBh+rI7Jt4FQVIcsaEQtX5rGo1/bgAJYixaxPeJt19MO0i0XCF5m8rarh2mgi5U8tEhd3gtmUqalsWD1MR1EdAT/HFLkwQ6vH2x4U1W5UJc9k/YH4nLYPJ8zhpciy+JNLFKUIdrWN1v+7CQ25B2lZXBLiepM3GOaQ1PD+Y0xdSJHjA1CwvcG34j7sXsIOnI2eap1W2A3qis+yhM1hSF640AVWDEILm/hfUpH0xs7aN/DgpTHlpts3ofIMkGQ5nTZ1SZhR1NZG5dXMRUbx6Dsr26fjiu6i0gAHKPDLxsrArOHRLYz8Y3ble/DHN2s4YoIctp+HcjqkV3cOKyWO5Zy32dDWtc9DihX5PL6jqmnc7t0faTxiG6IaWmwjMe7eprH7R+dxoBHwVker/ezKc7/SMYT/Rbh9cd3+5EK7Bm0+HuRCe09maQt8TwHlcjgjS0GbyRgC3jqiY36W9D4YE8l1dTxHUbH9Y+qIYijsd4HVvSlP7TtAb/ABfAuZ073uRBmcUm21jvGm/X5W9dkVOTKpm7SLbfdOz4QmMq0cpI7B6Eak6we1FkbUsjHgzik1Ia6KtXSBWB6FnDXB/7pwB5KqhxB0YO8+RHqrIxFOAQTPUfefEKD557RvFNa5OX8NZfk8btYlUFXLpv1u7opO/+yR+7Fj+jQNc9oHoY+M5oqeKGS+dH3pufZrxL7QfCmb5vJUzVL8IUSLJLFHG0irUVNu6gC2G4HoMe0cwS0YMtGo5TIFgbbl4n8qrT88pPP1m57ekV9Bn9koSQZh7e8qab/D8ILc+d82I/EDF/lT6TePrBWOQR/U6h/TH4CvtYy1J27NVkjkbtj6kASD+WObfOgAMo/wBKq4ojSJPH0lIKVagKtnj6LtbcdxL/AMcDUa6DH6Xm6NYyt2BU3PBdxtCfKOGUMrMUcWQgnbz6YFzIJ6z5fzv8JrPdLexO8YZe6tj03BttbCmSTZKJE8bQj4oS4B0lLNqGkkHZmN7jocOpsDgONiS4hE/CxRlSI1VbA/ePDfGaLQYi3HH80JeSbniydUh0g6RGjBgb+W/lgyLX3+SVIJXnZINDNHfa4Nr+Bvv4eGGC5gcccAKQdYWLU0asT2ekkWuBYjbzwBaHOym/XrPGxE07E4rJUwoRBWV0SXPdjnZd7+Fj1/liNANADRH8uO1KcAbuTVmGXUmbpJS5tSwZpDIGVkrIVnDEgi36wHGr5er1BydiGhx/s6msx/ZuVvBP0a7HN+038QXyeZPkeWSLOz0kQCuUGldNgEW/THD4cB1FrjmQF6XylavUGxzvxHyTu/DuVvv8Ilz3hbxOGOYM1Qa+9kF/dykLaSCLee9vz0+uBbSE238cZrKjrBIPwyygOjkkX3O39MLNHYoLwgZeHp0vdtR6m5P8cCWLPaDNM75VOMwpgdQbs5XNvIFev34rVG6LXHY0nz9ybOXWq2pSGlzEKGVTJDva/wD2MY6456wbonVPot66xHGtyh1VzR414WzPimgyrL82+Cy9fioHi4fiq4qhI6OKQuGcqWaNDLcht1QIBqtfbYSiyrTLnVHA3npWAlonR2EObN5JBiwXS8n8nYapSY6q46VosP0oEnWSD1TvSkHPninhyvSjrOGuCa+rjnr6qScZVWxaoGVGepjEckjOXM8JMYC6dRIH6sg3KnJtZlMsFQgNBkFrTEOMRBylpcXagQTINrbOR6FV4rMq3OjBI/R3awIABziNQU+4N58niamzWnfIKaepipFjedM2nkjYzu8hMeuMaijqAG0jWhQgn9mryphsRTZ7JxEG2RBho0ZPS+8DOZE6wBo+UMC3CVG1AQ7SkwLDUciN7SLkA5ZKIsNK9m6FOzXtNZQjSArglWt9khZL227u/wBnbVlpjcb5btWuy1IFhGv3/wAuteRaJPsIkdl7RQAQLHqV9PkbA36XAwRbBmI8OwICdYG7uUfrOFuFq53at4V4UqnY3LSZXTMzG/mY73673w84ioRDnEjZn5yjp4h7bscR1Ej1RtPQUtDS0lDQ01PRUMMaxwwwxKkcMa7BVRbBQPAAYW9xcdJ5uUBuZNysmS9RS3BYmpgawHQdqm+2MpHpg6v5qCOiVhlNDHR0zJEqLG01RKAANr1EvTCmuAA6gmPMuPX6BExyxTVFXTRTGGeE2kBQaXBAbxFzbVpvcbHobAirToEVHEOgEzGw2k31cZK3WrNNFjXNuNc7zqjPepJ8DUZpFPWy1NDEYtMKKkN3k0qBdzcAm2kAgeFvXECoWAgm/d6+PcIhPdh21ocJA6/gozMyJAxzAUsNE+hXkZlTRrYAbk21XZQPMlR1NsWWlxGibjtVCwPRmRPHcmfg+n4xo8hp8qznMMohzyn1QySJBLIHGq4beYBX0ldwosdxt1ul1GI0QTkcid+cgeBR4iuNMvYDo5gTxPqrJpY5Myp8ygrK9m7CP4hNadoXlW5AuNxsHF/MjGvqNDXAgRf3enhmpoPc9hDjqUXmgpm7YwtTu5A7QIw1rtsGHXz6+Rw8ODtc8efGaquBABcIVdZVkseW5vm3w9DEf0lnkVcahGGouuXGBkYW1EnukG9rC2GucS1rTqnxA9Z1qwakjO4Ef5pV1cKf3Vzbh7i/MquooKmf9EpNk7SSvG7SmYKWhUCzybAFHFtBc+F8YHQ1xOZA89WzVM6pQsYJIfY9kfy6rpLL+KKXKsi4k4Vqs/pOH6XNpI5KqSSOuImgjoq+JIg1MrAB6irg1CUadKB170VjdwOHLi7TZpNEyIDtRAME6pOom22JOjWbT6ZMG0atYJ8Ba+45qxsw4/5i044sfhTmnwtmCfG5TNk1FWGAGnokhrI6+lHxaKDKZHpJYZX7qqqL/wBkwJVcXRcTDi3SJ1vAAmxvqOzVnaABdw7aMMDxqvrk9GMr2gzGfbe5uA6/M8l4o4JUZ5lnFOVZrxJnwzKY5XSzR0VFR1NamVvTywtejSqWWgmjj09lGPjmJBkVVW3E4b2pLKki1pbmdsyWwDqMCMrqK7XPpElkGBFzsGl96IInP6IyBWp1bwxkPEeYVtNQ1ubR5wlbPPC1NZpoXEjguiujLezspsCLNsMcvTxOMBgMkHjMGeI6tlQ9iyoKjHQ5p8R1jtVNcS8GcO8ESQ0lHU5nRUD1NNBWQRRgmmlaSOnEYUqWUHRAH02JIDEEi+N3hMdWc2KrYIOXhMaoy/kFQxVVznyH6ZMmTtJk3GeZPaU3cu8+euquIqaZ9SrmWZIguCY9COth6WUi33YdWu2VrnMh0jd5q1s3yk5rE1E2fR8O0hlDVVSWkEjUw1GSOMpZg7C24K2UNdgL32/N2rVZXLsO0uq6J0dHRBBNp0nSGRP09CoRMNYSbVatNtQaDxIzIJIEC5kD6QgGW6TZ+0NYea5bRVOXfC0cuYZjH8NDSrPWziWaRQqgyTOqqGkNmZiB1NrtbUavL9BwxNQO0dK06ILWSbw1pLjAmxJBMSQJ0Wngamg1oBkbbHxAA7ItlJiTnFUZlRhVy6I5tFmSNTinhr1jnkYOQv6srpsWVRcnfcbXxQouDSSNcjZrGwalsaVClUH552iZ+zpDXncEdxlM/DvD/CvFGdGgrqHJZaiJJGrEg7EzU0g0gh2iVmBBLL4jUMa7lLG1KbBomTImRIi+q57vetpyJgG1axpvJDQCRBjWAImBEXgqVcbcsOH+HsvoMwyvNuJXimqfhmheu1JGxR2BAK2v3R1B6nCcJjPaktgDqkeWis5U5PGHaHgySdYHnCrZYqymRKRMwE0DQPDJDU0UUscyvHpcMBoJDq7KyCylQNrXGLwYAIbMSDY9oOUTvkHxnVGtfT19Z7tf8+pWFQcxuZ9CYKeDieSsjEbaRJVSiwXSALSLKOht18MVhgaJNgO73H0ThjqlzpHwO3bCk+Re0Px7kk1RND8IzWeIzNSQTDpbYhkJA0n9ki9/osYClpTs36u2Ph4Ky7H1SIdBm+v0lSN/aR5gtULJV8T5xk6BhtDlqU/3M8fj/wAVumNtQwuEF30nG32j6QPFUnYuociJ6viVYGQe0euYKiZlzS4r1AaWX4qXSLC24gJAG/lvjcYepyMID6UdYLv9R8lTrOxmo+Q8x6q0aDmTwznV1k46yXM53J7lXmAMh3P7E5Bva3hjpMJjOSx/ZlgO8BvmJ7lrKgxhMnSI3GfKVqz7QGZGLjHLZKOqMCfAxlTTyFFB1MbjQQPDqPL0xc5TpUntbogOEHUDr23TuTK1UAySDO9VNFzL40yzSKXifN5IuxQ6al1qFvYf+UVj+OOdrchYR3/LAO6R5GFu6fKdYfWnrRkHPriejcJWx5HmSbAh6Xsza++6MB4DwxravNSgfouc3tB9J4urjeVng9IA96Iz32u+PclyCqi5Uctcq4w41MUtqGurZ1iqFELXMQiQvLINN1huNV2UMSVGFcncy3CuIqxMRItMmJOkAOs2yNk7E8p0nU/zoIaJndMbp8PJc809uqj4my3irL+ZOTca8SLm3Ddbw9qy6shUUgnVR+rNV3ggOskMCVawCqLgWqHIWJo4tlZ5H5txMEuHXY6QGyBA9b9YUHUSylYmDMA5ZZRPWtXeJPah4HyuKDIOIsv4lySoeiidKlVE8L/s2uukg/q28D1GNhQ5v1gGvp9IC1s7W1ovnLXSJg7++ybKjmfw5x3HEOXdHn3MSopmgq6oUwFKmXaZNjNJMyaNViq6blrkXBwY5PqU2Fr4ZYgTr32mQDE8SVg4OcbTqUkqOJaKTNq+PLZc2pqamr0eAzsytVUhIaKQD5aQR4MCN7YTicONEkiA5p7DBlvWDInXE7lc5McT0Ndp8p6iIKl/G3ZU2XZ/DFUVYljlFXGWluGu4I07fZ0G17jrsu9y2iQ50/aE+E+fUq1UO9m0mLED09VUdPXzT19HG4Q07y2Ym7EruSL9MZUP1hmkMaNexb68spqPI+E8tmqJMvyehKI8srskETEi5JJsGO/jc44zFg1Khi57ytnoAWVDcy+P8k4lrYnhR8vamgq8vDvULItSjOrI6KoBAvqO9z3hjpeTsOaILXQbgyJ1iD6ei1NUh5D4zAz3H4wUzRc5M7paWSg4ego6CLtHczSRB5Bc32L3UW9FwP8ARjCZqbtwt/JNOIdqHE/FNkfEueZ7StmdbmU+aZjHOZ3LvraSNQBoDHoBe1hYd7F6jRDQ6m2wOWoTc/FV56QceOPchcxyWtqM0kny/L1qaV9EnaAACx3Or19fLD2uDmjjjZ1ygIDTuW7mSU6Nyw5URmIQn4SsbTptZfi1UbdP2L7fhjX8iyKdUvz9ofwNVTllwNYaP2G+bipVG87UEbdlLZYmUEL4B1/HDnMGmRncoHvy6h6qP501TKkMBDRxCS9rWuQAP4jDKDIuNyVUPHannI6PiWvccM8HLkNHxVnFdHl1LmWYUiVIoESlqqqTs1kjkUSyCmWNXZWCFy+ltFiOOxPsnNeHETotFiYdUqNYHEAguDQSdGRpHRbIJlbzm7hsM8VK+MaXUqQ0i0GC4SGgTI1ukwRYRIF1F4c6nk5dcRcUwfp2aCabiPh14M/kyvMa7Ka+mo6qopK6jrqRTeNo6Ya0e6nUkselCAW4R7m48UHkzTqUGvbpOcx7a2i0kBwBa5lQuhzdFr2NcxwFRh0eownJOGxL6TalBjSQ2oHU2ljXt9o1jgWkuBDmuBBnTa6Wvutc+AOLOKanJ6/MeIuMqfOJXoYKqFZ53pnohIJAWkCUjLIisqlizoPBSwuV5TkmtiXua4ucQQ63TM6LtEwQTeL5EREnSlp9c5xczOSWVvY4fCNbDi0kMaZgNNpeCCZIEAnaBYGUcR8X1keWpXcO8W8Cx1EX654Z8zhrZKiNUZmSKF6JCzmykWPTxN742NLFVHsDfaEOMQemBJjbpCCN5vMZX0OG5j4AVSMRhCRlZhaBeBLhVy1GQL7DZSfIO3z3hvh7OqzM81grquggqphSTdjFrZASVjA0oD1sNuvTGuocs4h7A5zpPS8HvaMoEwBJ1xe6875d5vYbD46vh6TYax5AuTqG2/elEy2dpHD5/n0YBOzSQtb/AMURxYPLNcH+fvWqHJNGJRkWXVepexzjNW26S09Ow+8IvUYxvK9UcFC7kmlMZJ2jynNSil82jIDA96gQ739GGMHK9TSkDjuTG8lUxrXEH3nVLPTc6uAO3njnZ+DqVgyxdmLfF1Q6ajvt1x7R8mmJNXC1CRk7/S1eJfLBhhSxGHAM9E/iK+iL+yTx7+31OFvpXg8H6rm1sdByp9JnH1gq/ITh80qj9Nv4CvtQy4qDCQYVftSTpO4OvcH63/HHPO1Dd/pCpYptyePrJ9gcMoJlDEab72P2Y/z9cQ/WDv8A9XrKq1BBT9TSFkQlwraUtf8APphT4c7vVWICOWbs33HeJH/e2GFht5KGOO1O8E4Dp9jr/FsE02FtXoCkObx2FGtWItu8gc2tv9ra+DLhMBDo8doTmj31bWIIsSb7arXGCJBB7fJINiCl1KOqNdegPX0t1w4tEzxmokgLKRbtZNO3iPDb/PAMF541owQlmsrSBbjc9OmCm/S4sgmyxRx28a3KqxsVAv19cabl0aWBxH/l1PwH3J2H/tWne3zC+TzKS4asjFggqHFz/wAC/wAvljhcEJw1P7o9/qvUuVp+c1fvO8yntV1KQ7EG/l0+mLTphaxZrHGFGzA7fT64lqE7EqdBSxQKSD9+FEWQ6SCcX2IJ8bA/h+OAcYUgzmo7IgOcUY0K3+FqRff/AGo/z9cVapltQDLR/eVgOiOv0KoSFAslQqqL3itY/wDml8sczeNmfougP0uNpTNV86eefB1S+R8H8DpxJwtTzqaWaWklZSzKskqB1BHddz0U3xpcVyVg6tQvryNI3uRIADRJjKxGYmdUruuRhhH4Noc9rXjWQT9aZMEaoAgWibqHH21uJI1rariDk5w7Nl1M88sk80zQhYkdo9Z10v6uJmEwLM4H6l/Gwwj8nKbWgMrva5wDYDhrFhBN3Ro7ZBsCtyOSMM97vZvZa4lzhJboycidEySLSCL2KfeHudGRc4anN6fLeXtPwFmeVfDfFOhRhPFOHEa9220fYudJAtr9cbbBYLEUw+s6sajTAAJyLR7iAeqSM1yXOnB0MMKVKmZJBdYyALCBYa7niXChrMymg4eFbw/mWXVlZG9RUx9pFNFlciJcRzzIdJLXspQMCbg2xsiwaRAIsM73ysNdjr2A64XJvAGkAZAPbF7gastcESEH+nqYUFHWVNHnGWirrf0dDBUUUglErTSRoXRQSkTFC4kNl0MjMVBwMEQNZE9Vib74HXNk40zLhIMXMEReBbbqEZ2OxHFgwU6rr1sB1vjARrSUpMEZ5Wp0miiFiodgxUep2BOMc6TKwZpAwgyUbnQAZ4NQt0vKu3z3wbQJCxzrEjeicry6vrylLldE+Y5gIKmVIEkWMzFJZmKhm2B2Av5keeEt+jbYnsw5qVdAaz5C/km7OaY0FXliTZhl8+ZJqed6WKUQ0sbACP8AWttKj6juLFTYHrYNrU3sqFj5BbY6tkDfYzPAcKbRT0mGQe3i9lLsrz+myii4qoa2OGaGSAvGzbtTuY1tIPG436bb7gjGrr1oc+mdfu81tsGwGi2psURk7ConyjKq7JIc1o6rU8zvFC9LRvCqSxGRGa5LSBezKK1njBJWytjcMdoy5roIy27LW2G+5c8WTc5fznu9RmEXktRQZnWtWUvCub8PZjmVFHndc9Tl5hLSsEgEVTLcg1iJDGrRkkiNBuQBgnFwGiTIbaxtrNt06+xJeNu022R4QZ1a1IUlpcooM64izKsSlyymheCUaSZZpJVk0RxLsGY9i2xI6Dr0xTrMJaY41+QKv4Cm5zpGru1e9UZkXODlZm2Y0eSUNZmeV5zVy9hDBWZTPA7ubHQW0lV38GIA+uLvzCo0SGxnr+O3cprsruEnVvHkrNy6kE8rMy6tFXJa48RTthLxbv8AJUnzBA4unVaOdXm7CmqZ1Q76IXcLt4kA22/njCACp37U4cP5zR5S+ZpLWLBPUQmm09iXEiMjqV2YFSdZHj16ed7AY2lSBBEnVEWNx5FDWw7n64Ch0qdpEaacSyRtZWCuVtbe9wQbXUdPMeF8a8NjI3VmLyE8x5pmcGikUwzQx61C9mki2DEkgi99yTcbbjGqxnJNGs4udMnYercVt8Hy7XoNDGwQNs+YIR3Bs1K2d1FO/F0vB8dVRz0jV0F2VQwU9lIVuY4pNOhpAr6QdkbpjY02NENdlxnAy2iDOSpUcToVC8tBmcxlOsTbSGbZi+sKIcVZWM4zD4Shrnlyv45GE9QjSzTlJYmhku4UG7pqYOt2DDZTfENYGjo2A1eG/wAzNpuhxGI06r6puXEnUM51C3dYdS115QZjF/eDiGKaRXqmzrO+zB/bcdrqt4jYX+uLWJPREKajJG6G+a6Bcv8Ak7nfHHDfGddxTBT5D+l5Jsq5fA9v+uqo40YZpVyRkMkDTlqdEUaTGs0urUYwd7yRU9g9mIpvOkZGQIE5y0yHDUQ4QZ6itbi8PTqUvZuvrN4tsEXmLzNrDWYoni+DM6IRU02UVC5pDmHYVNEajsuzltIsqSyWN0Vr6rg6tI2JIGNHiKj3uc593a/I7BGqwgAAAQn4VrQdEGBHX1eqj2c5nUZNS0k+XUzzVNOlXFTqX1QwyVHdFR2BADGPW7gA94qnQAnCTGev3+Gd8tSsMIdAPF59ITPldLUcN1eS1/CctTQVUVT2bzoQJHp5BaQybAOoKxnQAoGkadNsLq0mVB0hPG7+Uak2nia1PS9k/QcQbiOuL/zU+zninjriGoy/Ks8rqSsyinYyxu8KiWOpCaEc7agLTSiwJ+zfxGMpYSmwjQkdpI4CRUxWJfPtqgcNgaAZnaM7ao17lEo5YMxGU5hTUtbksSUlNULTvMpuZKYDTMVJD3Lauv2tJ8AMTpyJIvb1Hr5BMc0iRnM3HXNuNqtTMuH+CZoKqqyDi/MPjIoWlEFQsUZYXF1WS4u3dtYi9ulsdseRuT305ZWggGIeDeCfolrTfcSuXHKOJDtE0yRbNpynaCQSJ1qKU+TZXWUmWVFStVST1lQ8bdjuygEXIivqLFnAHgSQDuMcaAzRLnC/dvOyfOY1kLqQ5zTE8ZJKpploY2efM6jKcqX4ujgrY54wss8EQZUA7x0szxLcrZtTBTcGwvrMa7QbMNIB3a/C14IvGavjkqt7Jtd4BDpgX3iT16Ji82G0KFM0eZVPDgqYY67ORTx1Wv4bW6tpAYq2klLEtdQQRuegJwxtV5phpJJMd9sthkjvjbFHQ0C7Rs0GONZss5OEBlNPl0pE9FR1lM1VSfDVLQ64S8iBNCyFToMRXdQWHeI8cCarZsLEni0e+8SUyrpaOdwATN8+scQsosqqowRT59Xpdtknp4Jx0O/+rQn/AMV8MFjLB3ECPMqv7QR0ont9/osarJ82mQSovDleLbAxVFHI1ttIZXlQEjzAGNhSx1UCzyOses+iHSbPB9AovmnDcjrI8+RZgJh3DJRZnBMgvtqKSiJ9IJubAta9gTi4zlSs250SBxs9YRNAnonwPpKqaPibPeEGnz7IoqI5rRml7PtYlljj7SvpYJGKNs36ueUAHxIPUY6RrC5jjrDHuG8tpuI6xIyOoRrTNAOc1hyc5oPab/z1LljxOMwnz3Oq+vzePPK+XMZ+3qJKgzTzSdpICS7D9aoEYBkF13jAJ3xtuUf+IqkWEujqkxtyEdWWdlssE4eyYBsHkFsFwnywyPjnkxmMmZ5lUkyHMVemiYAhVFu51Kki41W8TbrjnWYgNxh2gtjI6h28WhW8Q5zadriJ8epa48hKbIuBJeO4quLNnoDKkaRw0r1VRKIpHsoSMDW41CwAGoja2+J5ZNSq8FsZRnYTB7AYzWwo1Roib5G3dKvnIKaLOeI86r6nK834XjkjX4KkzSBI5TC05JmlRWJi73adw3IEgudsa3FPe1jQ28EyRrMCw9TrhW+T9FjzNiRHZePRXVn1GtRwRXUb1A7L9GAuFQF3KxghjbdrEC19xYYnAYlrXMZxBlUMbT0nue3bbvWt9a1LS1MM0NHHFOqo6tK2kboNyg6nfztvhzWEsg3/AJpbnGTCCkzaqqSzV1W9U4RRGGk2UatgLnYbEeWDDNGdER1cb5SzndZ1cjR5lVdjKkbGRVurd77A2BxFIDRHUPeoI1DafNLwUCyTRxu4eR7FBuxa/TSo69LbX8MMmBxxxtQ31BSWhjFGuWQVCtCk6zxTKy20q5UHa2xBsf8Au4mYl+wjtgeonwUNfpEgG8eMlSGnp6oZJTLOka1FFI9K29wyjYGw8R0/7uFlrWufTbkL9mfnPemFwkPOtbscOCSXlxyphluoXJi63uDZqt/Px7uEcjtIp1Pvv8mBUOWZ9vf7LfJxVhRLAuWiMaw2gDTbxL/nrgA6HHrPolPZBF9nqVHM+EOmIKNYdxa/j312HpscWKJJF+LFLqDjvQUud11DSVeQwcNZZndNUzQ1wq2zebLqvK6qDUIp6WaOKUBwJZAdSMrKzIysrMMI5YqCmxrz0tLolpEgiWvzBDmlrmtc1zSC1wDgQQtrzcrPaXFsCAZkBwcHDRc1zTYtcBceIhMVbWZvnEvFtbxJkWWcR8TZlw/Lw6mayZlDBJlVNJAYAYaemy+CFpFi/V9pIGfsx2aGNCVOrw/LBp1qFQy8USS0OJMZn6WZuS69g4l8aRJXZYflN1JjadBjadMVG1HNGlD3Bwd0i5zoBIEhoEkAu0iAq5yLgesyjIxw+Ios8hMDU0klXnFarzQd4LC6QzxxdiiuyKgUAozAg6jjVYT2NH6FiDIkC2RMGJEkaW3SJM3XU8oc+62Ir/OPZBtwYGhn9rpU3HSNjM5gbAiuIuH+J87oZMnLcQZWhheCCriz+urDRxyRiOWNIZa0R6HjvGVI3U28AMXsNiadFrRTAAbBAA0YIB0S2DYgmRHVkSgwXO+nTre0fQDsiRFIaUGRJFIOkEAgzmJzUqyrh39B5DlOXgteloaenW6qC+hFS9gzAXIJ06ja9r41lFjWtFMSQJud7nONr7Y7Ji8LleVeUTisVVxREGo4uiZidU2mBrgSh2pyrSWRTISdj0tvgiSbhV2iyfoI1ChbBjbfrt0wIMBQXJzMLG1kANx13P34gxCNu9cH/ejljzu4A1AC3B9P06f9cq+mPefkuj5nUj7X+lq8H+Wf/icP90/jK+h3+yVxv8B7e7oQCZuDkJ0gkjss4NvvAx1XKjQdDj6wWt5BMYWqf02/gK+0rKoymlkmKfriLBQv/akWuPrjmnUzohoOY/0j+arYt9yeNadIYZ4o11SRyoQt+6Bc6Y9+nocKqxJI3/6z7uvNVnOvxtT5C7po1dnpIRgNPT1v19MJfIceOOpVzdshHobEkhLWGyjyA64WG9LPi6B2xHRRaywZh2ZY6RtcG7fm2JaIbfj6OZ+CUXbEpUI6uGVSBdbsDe23j9/ljIdNzxdQLg8awn2KTTdSLOXHgb/a/P5GLAcSJ4yCrgItZ9kNrjre+42OHh5BHGvzQubqWZZtUpIYnfbqbWG+FMdkRY/zUluSNkdFO47o2vvYb/zwxxGriyAAwsEYfFxACTV2qiwP2dzv+d8ablx/9Srg/wB3U/8Abdx3p1CNNvWPNfKDQs61OZKSR/ipNvLYfyxwuAJGHpfdHkF6hys0/Oas/ad+Ip3Z1Ng1rWBt1+uLJ2LVlpXva3UWuLm4Fvzt+fTAl0GSphYibUBYXPy/DAuIFlBCQ19Se75739L4wmSTxxxrWaO1Mjy6M4oiQtzTVN+9t1jJ72KtZ3Qqfd9SmNFm9foVrtlb1GZ1HEBpaigjjo1SokWVmUyRLCtyhCleqsO8Rc2A3IGOepYf80ak2BiL68tUCY17xnC6X2Zc7RGyfEpRJEmdmKxutuhF7i5/Nv34Fg1pTpm6JnnJV0d2kVxoOrdSvSxB2IAJFum/rgiTOdwlhxGSSM+pnZ5QztZmY2LGwsLk7mw2FyQB0tiC4jJEXEqV8H5V+mM+ywVVHLVZRHUBqxipCBApbSW820ju9SPTAOcGtMnUeN9yEdGiXuDQLWncFGeJsurMgznM8qzCm+FbtSyJEbqIZCXTSfEWNvmCPDC6DpaAcxY9nHqnYunFU2jWOpNDhdKgDTfxHh+TixF5VQLP9YXCqFvpDfatY/y/liSDkFm9LvG3bUJ1m5qYDcf+lTDaYuOtLcZaTuPkpPy2r6Sk4oy8ZjPFQUtR8bQmVt1j1zyqhbcbago6i1+oNsKwb9AA2NuzaJ3WE7rLa4GqGV5dkZHVI1ceEqFV+Sc4sp42qZeNuG6KDI2plTOc5eqL0eZAQHs6bKwGjeVWmkRArIexTUXLGMyPuOUGYQ0quINSajz0W6yYiXCMgTMgAQLXgLKdF9J7aYbDGDPYJ6zBIzuZJnIwK05oc3+AuUkeRf37zWppZ6yLTTw0tFJVTThLLI5VRsgLAEki5NgCca2hQfWe5tMaRFzqid526tfUkYfDPe3Sbq3+G3JHcIZ5Q8c5a/GXL7jHJM/yieeljpBLSMI6COMxiqgdFKSCd01MokA7NmTZkO+VaQYdGoCDefSNQg33yl1C4HRcL/zg+ltnWrW08SwPVGCl4aaI5kEibtp1Iy0ganbukfFqe0sgtG3d7w3wkAE3O3V1wBfLKScr21Ks6I7N2evsnJB1PC9TxXJWZBLllNm/DeZ5RLkubQiomgmiiqauDsqmGSOKQAxSQ6m7QBSjsb7EFlA3MZ227SRqOzZ2LZYCpohzpgi/cDIPXOq9rLWDnLyz4h4Z5t8HZpLlNLm3DuZcZQ53T53G009X2dVLSKtHmDFbI6PTytGSTrEjEeIG2wuJDmm+o26yTffu8Sr9ePZOA1CNWoHLdfVuW2nD0dGZs6+LiqZZNb/DGOUKI5jCdLsLHUoGsFNiSRuLG+oJAGWfuHpNtsHUuecMjxmrE4Q45oeEKbO6Gu4Vmz5KqoiqEljzOWlkhKLbSAqkODYEXsQRtizhOU8Rhw4UCBO73gomU6Z+mPT+Sfcy5l8GZjlWd0v90eK6OtloqiGnkbMIahI5ZFksz9ooYqDJ1UBgqqoawtixiuXcRWpup1GtOluAjK+Xh265RihQbBbIjtHHetfj2AAVhqILFgJANQ03AAsehBPjcH0vjV6Y1/GPfPuRAiJKc8q4sTl/Bn3GMsHDdRBR5a6MucZ0MqpD2ksETF6wlRHYuXVSe8wVLnVgTSe+W08437tl9p89a3nN/C4evi208VUNNhDpcG6RBDSRDbzLgAbWBm0KS8S8cQccU4b9BUuWVFFmHZtUQ1wcVQlplmUNSP8A4qhkS9mhqDqLEFQFAwJEOgzGqSZ7Qcom8E7kzlzk+lQo0nNqNc92lpNA+homAC4dF+kLgiABnJKh6Rj4mkuE0moiA3v1kXx+mJcTx1rnAbcalqbyWooqnOuKKp2YqM6zpCF8Q0k6m3X0+u+LVedEHefJX60tOiNg9F2/5T8cZtzR4Vqqzh/jbK8qzzJrZBnuVzU6SQQ1EKXinZbfqo5YhHLcKVGhgLlCBsMMKtRoAfBA2SCNRjKSM7WIM5KpUa1gBLZDrjUd43wdWwjatRecuc8E8b8e53xHkufrl1JU9ijOuW1DrXTRxhHqXPdA7TTfuruqqxGpiMa7F1W1KhffVqzgZ5jPyvAMoqLIEWt4cdfgtV+P63K+HnoqY5tBnBkEcwlp4JlIIYsYtMqo2u0Z2FwdQ89q7WydEHjZ1+epXKTCT8exWfyZ4bynmVzG5X8KZuM1oMkz2qaWoiAaGo+GjpmqZIiy7xOVQKT0G6jqLlQpmoZ1WnVtnyiRtmEJboF5zLAerMDtgmetNNLkkOW8vOS/GMMsNPVcWZdm+Zz0UTzmCkqafMnif4WOV5DDT9nJT/qtZVHvoVVJUbTlPBtpuJZqc5uoZZGwAmAZjM3zzXXAMyPs/wCZs555+FtQUXoKOGlEscajsCqaUdi2kBRsNV+6PAdABYW6Y1LaYk8cBZUdMWTiZLVZpWNpAgc3IuNyOnXwO/riDVE6OuN3V6oAyKenqmN3UnuuzHNuDuBeH+K8xynOqumznM4osikp2kAyw/ERxfFvHpKHtTIyAyWXRGWuNQYbPC4Yupvrx0RsnUR0hB1Gwz17os0qfTFOYOd42G19e3WJ7CwtmVZXURgNVJPQJU1FRDGjqYY5GIV2RU7oJEaqSLbKMVcTSDKjg3zkT5dusbognYqoWNou+iIOW2+cbzA1STrTfLWS0T0dSs8lKscpWWRIe0YQvG6PZbHchrarEi98LmAN0HxHoSq2hq3R7vHUjoYDFAI1mRwEEbML2exB21AEC4B6D9+FNYLEhY6oekBrshp0jEbNVKUpgC0kjOVCKNySwIKgAXJuMPaCbASVFOo5rpZn1A+BBHgU7UzwvEhjkYo6qY3ZjdlIFjqN9QI3vvcb+OHU3z1FLrOLiSc90DwEAdyec14RzXKshyLiPM5soyrIMyq6amFRUVI/wccsulJJ0UakV7EJf7ZKjYMDg9Amk6s3V5TExno3iesi0IzRcHAFpMzG8gTGyY7lqSvDuacSNm+VZJRvWVX+GnSEHvTRwZjSVEigC5LmOB7KOpsMegU6ZfpU2GC5r2jrc0tHnnqQ1a2gG1SciCerPjcuTYnpqiBMwq46mWOTvtofSwLh5NQuPC4JB62tte+NjizpVnuiAXHuL9fv1Lb0JDQ0bB4BN3NeTmZyo4UyPKpOJspzLKs3y74uGKXL1Z6eN7XGp0RgQ0lwbtcqD0AB02BpUK8YmD0jt3doiDqOWrWtq49N1EiC3X657uq+1WlyK4W+C4Cy7Mlq6iozHMQtVM86yLHYFiqpayyX1MzPc77CwXfUYyoXVCNQkDw/lG6M5Vx5j1VuNRSQcXcC/GTREz1NfCQospCxJKTYDpdDitUth3xe7fGRKUwj2sbj4H4q7aygaSGup3/VhkkiYqfs9RcH0vscUKLyKjSMwQm1WgtIWq1bmNRDKgbNK/T2UNrSub/q1ubfed8btojLf5n+SosuJCcKTP6iNmWPPsx1nSCgZpD4C9rHwIwD6car9e4qNA6V48FlXSZ/LmGZH4qCCiaYlXnkRbCwuApFxcC1/mBub4OmIFtg27P555G6hpGjcX+KjqZctNKmaVVbPLL2hZDFTEhgD4arLp8D16WwyoNNujFjx3+aLTLD0dSdeIs+qqsw5zVRtUVVQ88kss32mcyd4hUst2NvlhtBukIOqB3NEeFlU0iww22vzPnfrU74Xr481lhlqlicV8PZSHQRapjuTt0ANifXWMKc3RaCPqw3sJGj3W7isc+QQOse7vnsW8HC1PUJwHytjqYRDVfoJDJpJCj/ABs9rX6CwH9bYq8ljoPAy9pU7ugqvKhPtv8ACzv0CpddTTA6SodVNi3S7HAOJl3b6JhPp5KK51I8k1ApEbI0qXAU3Fm6Hw8Dh9MCCBv492zXdKqAxxvQL3TNFjRSbwGS423LW6/TFPnKYZTG0nwHxV7m82W1D931K/RUzd/URcvcnyAB39MciQCeNq6aciivhEkg0EmNguzADVgwTpXWPQ8MRUL2x1oNw4369L/fiQ66jSP1l7PT9hG15HkjIvpXcW/N8G15nwUOEGVGqhTEz6AZSxsvduB6fvxAKa1SHLqaaS6KFJtc+Q2tgNJTI2qSpRxQgAndRfba+3riZMhE3cuA3vUozHzt5eHQUJ4QhN/P/HVePePktM4Sr97/AEtXhHyzt/P4b7h/EV9En9kkVTkPt7uQxX4zg4G3/oM3x1vKebAeLhavkK+Dqx9tv4Cvs7ooxYLHqAMrB0PQjtP88c3UI0QNUCO4e9VMSDJ42pzhEoVe+S/cALdRZY+npgKpa4Qd/jpcfHNLiNKeM0807spQKzX0Ko263Fv44RUEudItxtVfRgAo1UcEgMSBZreQsPHCtAh1tqDSnLi4RaO4kj1MCtyB8rt0wIJte3/+ULwIICc1LKCbx6bA6jvsVGHBwmSfFKc2/G1Lu0hkf/ZLeZ6auuEyYPH8+DqQCFlHLKhjOlCCdzfx09P64a4kd3r4rCARGtK6pTrBA077eINh/XfCab5tPF1hCNNRIhBKKUubW63uL4MvyOf8kGjNgvI6ioWpp2hji+I1jRrLFb6h9ogXG/ljX8r1CcLWj7D+7Rd77b0yi0abZykea+VLtOyzDN7aQfjZVO/UXxwfJd8LSOrRb+EL1Hlds4qrP2j+IpYT2ZNJX7XpYfP8cXCZC1xCzWS6gGwPifU9RjHDYhIA3L0SBVtuQD18emMddAZySTPsxJJO1iRhRdCwtUdrZyMygK3DCjrSOmxAT+NtsUq9SGVNzD6qzTbJaP0gtUKd6XMahkrGEqiKkmW+4Zmp1OxHgT1XobDyGNC9sSRqJA/y/A9d10J0gBFpnwJ4/mplTTRSMWDmxNt997b7/djG2ukVQQETO5W9tfQEeFt/H03wREBK1IKWSVFDLYsCDt4C+/3fwxk3nJSM1sXyymA4TjalSCtdKhzPGm8sDGYKXdfIqUsbdB12tiliWkvaN3cL27x5Le8nub7LZc+kdw80NznpaR8lyurniqRmcdUY4ZNHcVHUl43Y9PshlHnq8zhGFeRVA2zOXX17O8o+UmA09J2fHoFr0d9lbbwB6j5f542hBm60ECbolGLsgUmw2t4j+eJaRcKDayKcqz0hYAg1EJtfqe0TphtOQ4RuStUDf5KI3rkloYqSmU0hq6xqpyxIs08xtpJ2Ook9De4+zpINVjhoidnfu4HWbLZO9nou0vpSI7lL55ayuipKaepqqtYR2VMkkhdYgSO6gJ7oNhsLdPTBtA0pGtVn1qhAa4kgLmt7YwXmJmPKvMOATNxwiHNckdcop5KySGsjlR3p3SNS6y2jncKQCVjZluATjoeb8h75GoHZa/oVuKDHNplj7EEeIz+Pqod7FPEmbZRzZfhSJ5jlWbUVUK6BwbJLTRNIkpU/ZdCHiN97SFT0AGx5YpsdRNQ6rqvyjT6N8we25v4QexdZ0dmUWBViu/kfp9Djj4WpJIlO+RwZnJnuWnJWr6evkSSkDU0zRd2TSArb6SuoJ9oHT1WxvdNTSkaJgm3HHqreEJkjVn5ps5n8GvmHEOV8Q8R8UZrxFPLHQRRzQ1s8VPIlHV9vFC1MQAFSotL0GrtCx+2QNlXY/D1Cx+eeu8yLZZX2ATvUtxtQ0gARo3GQ12N+r3akNkDO9VOkMMk0rzqqRopLO5pmsthe5JFgPE4pgmANfwVQsnXxMJ0kVJSksRZ0kTWCQQQLnbfp0P3YIvkypcxzTouFxZMVeqR0zSyRSzPGQ6LGpLk+Gm299/uJ8NsLqt0mnv7siNhnWm4Z3SE21Xy39fBzATZktdW5lBqqMtqMpkBC9jLISQAbg9BYA9Pn4b4IOeBLh3E+oGR/km4im0EBjtKY4zKsnlPxrHyq45ouNocqqa9oKGeheCmkWOZ4HFykZdlTVqANmKg3ILAYOlV0XAjv9fXf1pQAd0H5E+PZfu61KecPE3COcy8NZJwakVbRZVFIkuaCl7N81Y6QrOWHaSaQpAaQk94gbDeH1yYbJhth4ajeBGWudyZVqSJ1nZq7oVKK4FVQqAbGpgt4k/rB4/OxwswkFtj2rWjkKsc1Hn9SZG1pm+cm4PW9U4P78PrmwV3FEh/cttMs4kzPJ04goYJqtcnzWNaPNaeGQRmvplk19kZNLFehGoA7MwIIZlNYuN2g2iD1TMHt4zVZpgQON/Xv9yiWYyxpGZVSe6opYFtTM4XvEbCwJuQvhcAlrXMycuOPgsZcwqq4n5scq6Pm9wDy1zaWph4SenSm4jzSGv1NTZhJDF3o9QZVipZWUykdS8i7djc0X4t7Qah+iI0u2x7s8r3C9r5G+S8Yjkk4qSMTUBfSZaSxlzIOuoD0Z2NP1jF1yVGacpObWU59kEJzHOOD+JRV09NWyhVzONI3inpJZFACCaComj7QCyt2b2Okg7VlQMJGvwBEQTHaD+iZF14+17Wkz9Egg7YOsDaDBG2I1yoVBXZjPw/y24YkhrKTIuE8gqsmy41axLVV8tVXGrqaueOGWWOM2jpqdI1dyRFI5I7UKt7G472xJDYlxdY7dWrLq64UYhzfotMkxOY+iCBnqzJ3kC8SmXPM7p+G8jznPquKoqqWip+3eOIXeWwWwHgLkrduii5PTGrD7Eq9yHyNU5SxtLA0yA6o6ATkLGSdtshmTAC0s4Z4/wA3pOaVVxnnE9LU0NRGsFeIWv8AqWNmVV8EQFSg6jsd92OKZqQG1COkCe7YOoDtlfVHL3MduJ5NfyRhI9nTa00zN/aNky7aX6Rade20R2L4Qzvhri/ljnFdxZnddDPw3QwwVcSSI8GaUYv8K3ZONLu//V9up0X6432BqN0SxzogWIP1TPgCQBuLQvkmrIc18CSbgi4Iz6pz6wdkLWOsz9M0lzbPqrLMn4fimczGiyyiSCnpF0hVjigiULsqgHSLu2purHFOtXmXPsOywgAZRe2eZ603D8n1cRUFLDsL3HZfeffsGWxBzvT1NNFUQC8UlrXFjbyI8+u3UdDgKdRpbpNy/kk1aD6dQ0qoLXDMHMH4IyGMNYahceHnve1xh3s5KrlI5sWNIabTIwcO0pUKAsSIXYFnVo11FVUGSyHUQSNjh1IdIEZ8X223TqBzUNN5HBm1tevK+5IZdKiZbLSRskbwXgFuzOgFA6X7NVQEJImyiwAG5viS8jp9u3PZt19ecptRhLwDr98ayT8dS2K4wRZabjvJaXLZqGWDL/j45ooo9VHNRyUpiaQhbtc0iBQ53BIGwxsPm80xRImWEH9nM7QJG+5I3Iq9clkzYOEA5XcbRl9Y5LmJxbncmS8A818xgbMI608P1KQPRyMkgld49NnH2V+0TbwBG1747zBt/rAJE/S8iLdpSq7OiG6pHh8Fy5zQx0nCGeZoqipp6ICWaOMkMsfYyBfQXIsLdNumDojTeGjMx5iT1SZjr1LckhsudlfjuBjekeKMpyXMqjlVwZFxJnDVUwcUuYZjMlR2QEKyN28bowaGLZVuLu252NhreawOMrEUgACW2yg6yI1HMjZ1Lt+fXJDOS8G32xms0ODo1zEQZk6JOjIgTvut8ss4f484H5f1mXZ5k2UZpwHPRZcKDPqE0JSaoVozIII6eR2UqXIkhk0FdaXUAjHTc7OblfDUziWgVASQ4tH0QTLTUaYcx5j6ocx8HRdMgeX81uU6GMqmmHFrgAWtcZJMhrmtIkPaJmZ0gANIKvsiyviriTjSnrsoyiLOqXh6F0qGjq0CLmFTGq/ChmtqnijuzotyNYOwGPIq+NPzZrdG7zpATHRbME7nH6P2hkve6PMrBDGVKTsVDWDRLtCelpGQNFxBAaAXOnokhhGlIFv5fJxbWVOaU8XB/wAbNQv2dZEtaoaG6lrkld+6C3d1EBSTsDbUUuUHl4YGjSscxriPPLPdZbqt8muFpsZUdjQGvyJpm8WOTtuswJIGtVVPyg4wzeCPiDI+E5avLKgM9JKFNQezDCPYFkBsQButzZiAQrEbajy+XNlrJzH0hnrzG0wNsQDIhUa3yXYalUdRrcoMa4Zg03CJEiekY37LTGkAkqDk7zZkpU7Lh7PTDNpSJEpVhWQsxAC2kBYnQxtuQAWIC2bBf08ANIsy/SbnYd97DXmLAwqr8mmGD/8A6hS1/VfaIkmJgdeu1zZNGZcpuYk2ZVEw4czymLPq7F6CXWoIkYKduumCU28o38sE3l1wAY6k62wjVbjs2oh8lrQJbj6JH+LaP3h3jaicn5e5lSZpmWS8YUlbQyHK3q46WTVFNTamQRsyEXUMHLAftA38MX8NynpPaWtIBnPWACJEbxGcggi0LiecnNh/J7A72zaodIDmTEtiRJF84O9RXjbLKbLnXJqcSRU8TyBde5v2l9/HyxuKDiGhw1gfhC5FlPTfE7vNZ8DytBl+b0jSLHJCTX0srG5DIQG2/wCHS23gp64l7A52j9q3gSPUdabVpkAO2Hz+K6Z0IE2RcBSJH2aHJKV1W9tIaeocj72P3Y1nI9TSw5cdbnntlgntha7lNsV3bg38PxSM1UrRaVPTQoNwOjHGPB0j2+aa2PJR6sdZaqijZSCJEY6jubHx9cOYYmd4Sau5LvSVXx01bTTRKwjETxut1bvM1/nvihzjIIpzmNLxAV/kAwx4Am48iloKl44wKmKmhIJvofrsPD7/ALscrABsujF7hQ7P+O8lyqRKV6bM6uZjYiniJCXBsT59De17Ab4tUcI5zdKco8/5ZxJIhVquJax2i7NReXmJPUpLHl/DVTNIkiwBp5lUMfPSO8ADYdPu6YtN5OEkaUkXsJt62g9uyVSqcqyJaM7X+HanBM44srUl001PQQCwOmIvbu3N2IUix2ta4288WTyTo9JrTYSe87Y1Cd89io1eVahP0rTqA43dam9bSxU9dKtPVZDC5W/ZS0oaQCx3JEyk30tay9AeuNdSawtbpyDA7Tbdv2+aQMbXbJ0jYnXl1qIUfHFc6znLsqpcypVq5qVJIIrmfQxXtFX4jdSQbDdgLEixw9+HYHFsxGju+kASLgXEgb7wbQrtPF1iA4uIkTt1kbO3cp7R5zX1VDQ10dHEyTqWEZidHQ9NJUs++3riqwsvIMg3Gu3hr3J4xlUHRDh75vsXBv3qT1MvOjlu1XBBBP8A3PiBEbsyt/jqvfvAHHufyYAfNqsfaH4QvH/lbql9TDuP2XfiO4L6Fv7JlGzcMe3myyvF/j+DxcdR/hs43x1XKudOeOk1Vubn/CVfvt/CV9jdHTSERIauc3qWOnVYW7U+WOY0AGtn7P8Apbx5IcS+5jX/ALlIUSo7OINIzbooYt9oaI9/U+vlgKrJ8f8AVx4qrpXgcXT5QwsBAz1Uh7qW71/Pz+eFVGNlx61Wc6Qj1R1kYtKxUkEi5JPdG+FuEP7/ADPaodJ7Pgj4FlEkOp2N2a4Pj3mt9P5YANFur91JfBEJxXtdNg5AIHXffSOgwVwev4pZib8XRo7UPoDyG3S56970wB+gYPEe71QNubpF2nWGnKySAWBsPHun82w0tAeRlf1WCNeaV7WdJJLyMQOg2t0HT+WFUxr6h4lYW6oSxqKgBW1NcFt9Ise8OuEPIs47PS6zRCUpZphXUVmF+1Sx+ov1HpiryoT82qkfYfl9wqWNuOsea+WGdH/SGfPpIIrZb+nexw3JcfNaOwNb+EL1Dlcj53V+878RSXbaiO8jG528AcXAbLWgIpXa4N97+uIBQE71mHJtYgCxIt4jEE6yhIGRSTlgjjcb9G23wMiJRNzhRusZjm1EpYBjTVQ1Ha3+rxVqxDxE9E+d05h+jO0eRWr9Nl6rX1k6SdiOypUMagAKFisLenhbpjnmv6MnOfRq3rn9GOvzKlNCgijk0oFJa59Tf7t/PDGzCS8zdEyS6dLarsetvP8AJOMmLpQyuhmJZbs92JsdrbYF21YXgEgq8+UXLuszHLs55h5pxTw7wNwfRSfAvmGZRO6zTtpOiLS8ZBB7IFtX2iAFaxtcOCaKQq1X6AcSBAkmNnjtmDa0p+Gxbw806Y0oEnjjUhudPDvFGRV+SVOaZ3lHEvC1dTNVZNX5aSKSpj2DkKSxEneUsSzXDCxtsNcMGKL9EmXQCDtG0bBMT1i5TsVinVmgg9GdWoxr42qlhe9j3gAfEb38fnbFnO6qZ5pwUaSoIt5W6HEgbUMnUle/2kJdbgTx9D0HaKR574Nn0ghdcE6kyUwGmqUFDL8RUNY9bmeTFOl9ERsVl+d93kE7qs+gimjM0xBEaqpJZrGwsBc3NhYXPlhlyLJE6ifL1W11NwBy1yGhyPmbScOZJyv4vyiHLTlXGDAUU9dDUxujw5lErqK25eRnppiTGXQwyRsoIu4zlZmHY51V4Y0ECSRbSBtrva989KCYW95M5Pr4pzaFBjqpOk4tALj0YkixItkRqFwZXL7gnhvOKr2qvaP4x4/yXIuHuZdHNTZfX5fliSSUEUs6Xeto6lt5oKqOmikRn/W6ZJO0u3eNurWLcKGNMguM7iL6Oeo7LEQdaVys/wCg0ZRbaQCQJGoiSHDaIW0KsL3A2HdA/eMahxuVp42qQ8Ozuk2aTRySRzpDdDGTqVgwKlbbgghSD54Rivoyr2CbcncseKeJ854wmpa7N/g5ainhtFHTU4gQkkuxKrsWdjcnzt0AAw6q5ziS8kn3TYd5PWbnJVw7IZCfd7lEcqBeoMEqpaSQRyXuAb073Ox28PUHGAE3PFuM/RSRGWr3hP8A2aJ8NAAidkveVLlQbXO5369Pl9MERlHHF9m+6S9xPSdrSDLdyGQ6V2DE9enQD5+PniXSVE7EkyoI9WjSb3uR09cHpEySpATa7dnvvvvbyN+u/wC/CWtAAaNSNziSSc0mrErYsGO316YwlBAQp1Cvy8Ag3q4Lb+ci264gSVIHRMrVjkQ1XNw/xY1FMqMavNminYjTHIa1wb7XItvtsLYdXJAvYQfRbPElocOzy+C3BlybizJqj9K57wXmNBlnaNUU/wAbTu1PPAz/AKlnKgIwa4uNQ3Gk2vhD6biJ1bfDqzMG9jbNVKmgD0TlGe2L8a1FeIXkzVc5ko2pOHJqntniakj0x5ez30mJHLWSMsLAlrBQLnriC3o6OSbgK7KVVlWszTa0glpsHAGS07JFlzA4h4fzTIs3q6HP8ro6fMcvMlPVRzFw6kAk3up1BlfUD+2HU76saVz9BpYSRu1bd1siv0O5PczGijylhQ17CA5huDuuBAi4IsJBByXUvk7whxDmi02Q8z6bOJeLKfL7VMKVKRVYkXQsUczyXTtVi0K9/wBoAE3BxbZVfRp02m146hqnqHhvlfF3OqlyfiuWcW/k+fYSSIyJnpER9UuktsLXyIiyuOOXeRcPcMxZ/QScR09U0yRmlrJqaYRguVOp4ti1gCLEi1wd8W2YiagbMzNxG7fvXJ4nk8NpF7TlFr6+xUKqU8xqKOrijqI5o9DxOLiSPs1Vl+Vmsf8Aiw2m4g6Q4sqFOu+m4VaZILTIOwgyO5ar5HyYvzAr8ozSjE3DOXSJUGpKBWrYXuYYla19TAFXPgEfxYYqewcH6H1fScl9O8v/ACqYf+haWNwwAxdWREAljmwHu3gEgtBzLhqBW2NHwvnGZx1lVklPOkSFHkIKRRj9ZHZEDEByLWWNbkajYbi15zm6WjIDs5yyIGuBmRbWT2L5oosqPaSAXDI69RMnXfWctqLyXNMx4fr4syyarmoa4LIqEorkK11KkOCG2Om5F9vDBkaYBHZHb7iLoKdd1J5LfeNR4ghJZ3W1eZyVWY1pL1c85mkdYljUud2sqgKo8bADx2w3SMEk7LpFSoXv03cWX6nuwa42vZetrD8PL7sYxxJg7kqoIFhkq24p4a4lzjNpq+hzviWhhCPHFHHHQTwCNkQOiJInahH0d8FyGYXta2NiHt0QCPEi+3r27cldwtWk1sOz6jttutqtbbdFcPUvEtJmU1FmuaZjndDUUkrPJU5JLRtSvH2SwoJDPJEVYSzjs0UG8ZYmxACnsYYLZjLMG1znaINt4IiIWV3U9EFkSNh2m9oB1DstvW3vG/FmUngHNc8ouKctzDN89pFo6mgEQWpicsrSdpuSEj7NgOgOq4uWOLtLED2MuMOA0Y3wG23R0u26p4gAnRjom89srlnxLl82dcO5/kUGXV+Z1mZUM1HDFTxM7PL8NLIosu4UGLcjwx3PJo/Pt6wO97G99/XVY8S6GFxMRJ7gSuXeXZrFUcNcT5TVJemzbJ5qU3J/1y9jLGbHZd0IPQ2JGBc403NdNxI72keYHd2Le6AcSAdYPjB8JVR8bZLNSZLWVNNPXR5lHEtLSTqxZ4Y7aOzD37qaQ3S+46G5OF4B7KZ3Az25z2niy2WMxtTFHSruLjEX2DZq6vU3XRalzXhubl/w9l+XcEcOcC5tGn6IzHNcnqKmCpzxPho4dNSQ4UhjrY2Gou571iVPmnInKHKzsU/D4nF1K9LS0mseQQyA5w0NY0ZjZo6puvVOcfMHkvBYRuMo0mtquFMGAGzpPbIMfStlPmrT4A4/kyzgvhrhrIuXmaforKqWtnpZMv7GGBFjdZahtGn7EXbh2IuwZ1ubMSNM01ahLXkvLnHMmdIiQJM3LQOwSLr0PlLmphqeIe5lVlNrtFujBsDLWgRrdBGqbzdSKkzjiCPiTjbN6jlfxtUVWdZhro6WKlVo6WrqYZJKcG//AGgjlLoUIJjd1Is4wynUca7cSRIhmRzEsA3QXsBbNw8DUSrj8PQOEoYduKpgUWmSSZLWkB26JEOmwMEXCV4G4sreHMsyKtk4H4/rcxp8oUdtT0UbUpjo6qfVOhJ1FFNaRIxvpZES1mLiqym4s0Hgz0227HuHW2JOwdITJAuct8mNxVWo0V6Ya58wXEOmoxoAOrpaPRFpBJm2ipKnGWScT5hVPDwBx3V1L5zJT1UA4chrZBLLFWwpQK6SKUdEqZFVLdpLEnYttCrm47lJzqhJBDgWEkRaHt3ZOdLm7HOc0dF8DXjm9XwtETiKYGhY+0cwENNMmobQZ0RpHJrj7TN0KYxc68jpKmmzaflxzA+Fo6KKap0UAaKKCnhlpNchvtGIK6UGZmUK+gEHXqAUHENbRpUyC2wAEWY4vAi+RlpAyaMzEDU1eY9Z4cz5zTl7iB0oMvLXW3lzGw0C4nKIOsXH/HWWNxlnWY0lNnNBTNklPR9lVUvYVKzJP2sl4g7EC7Oo8W2NhqsN3ybiqb5q5NAOf6ZLhG2xBB1g21Tz/PTmtjavzPk+gA+q41HWcNEAFrZLjAAyzsCQ0SVUfNGGt4f40z7IeMaKqyvPaV2aemiEUwQSaZltIrmNu5KmykjvWNiMdRhsQ2sxhpmzmtcOotEHt7xr1Lx6vyVicHTZiajAadTSDXCS0lpIcLgEERcEA68rqOZBnVDl1TTVSU9Wct7TsX1yqP1bLpK6V9G6b9MWKgcGlzcxcdYv6atq1pq+1im4QT62+K6t00HYUXClK0iukOVUaC3+yHqP5A/XFHkiPm7dHKXeLgtRym4+2eTnb8IUcM9PHEzMIeyUrqNr7XJ8N8BUB0nAbT5lWm6kDOI2qqFgkeoMhvYdbGxB8sPoR2JFcHI8WSwu1dWRSta0UZUAeN38v3/0xruczhFMa+l6K/yAOg465HkmXO6YEqqS6IFiuWtbW5Jv6keH0xzANr710dMwdwVH5nR1ScRzPppJA0K9ypjJRrM1jpHiOo6fO2Nvh62gWuAtfqItb17AtPyiDlt8/wCVk+ZaM3/UpLmUdIY21AU9JHGRva2p9ZP3dPwtO5SqFsCAO/Lj3QtW9sEmD71IYKN46+GeWbMK2Ru9+uqWa50kX0iy7C/7OIqYqo8dJ3u2+fxByVYkSQrGzPK/ja+GrNSFpzDLDNTvGpSoDHYs4XtAV0m2lgO8177W1ftHBjQyxBmeyCIygzO2QN6im5g0tITPhBz4myyp8rpIaU0kWX5StIS7CJS6KC3UgX26+GFOdWDi4EatupWQ9m/wTyeM6ThjhrMconyyV46udEgSnluruVJsItLPJICpZQvS7E7A4ZgBUFZ1SBAaJvleJM20biRrIaMyrQ9nUaKbnQZJuCctH7OwA3yic5XBb3sWaU2d84eUeaUZhenl4GpwrR6dLaa2rUkaduoPre998e2fJVpDB1KbhBa6DtGuDrkTefJeWfK26a1E7QfMD4iMxdfQF/ZOS0fB/t2upcE5rweu3j/hc42x1vKpGnT4+s1VebUHCVvvt/C5fYrl1TIjxkNY/EGx6AfrT94/pjltLoDaR/pasxDLnjanqglMcUQVpn0aFBdy5N0j3JPXyviHOz7R1wXZ9gz19qrVWmSeM1KqGaR3RbsNoztvvfCnPFyNpVWo2BZHKbhV0RlQRsbbd39/zxAOUWj3lL2pzpHYSg9mAQ7dB1F3vb7umIYBABy+DUl1gi1ldmsQmqy2Pn3B/PEAHSnOPe5QY28SiDOyEsUhJva4va+v5YEk6M7v9KUADYcZpJKkFIzpSzEGxvf7JPXBTD8+JRQeOxfmqrSyKI01EXN26WA6beuEtcRxtJWFutZ/E91kWNEOpybm37Q+7+eKznmI2eFs+9ToQbo6kqB8dSq0YEizJ0axALDe56fTFTlF35iqSL6L/wAJWMZBBG7zXyuT5hSjMOIF7eNZPj5wQAWYEMbgAbkY4fklw+Z0SPst8gvUeV6Z+d1fvH8RQ0NQshVgxkU7qdJFwDb5jF8TktY4RYJwWSyk3YmwA0jf8+uICUdq9Vi2oFwfC21r7/wxByQkxaEqQRGxJOzWuT4+WMfuUkgKMVYP6XohFbV8PUkeFr9n1xXqX05+yfMpwNhO30K17iBFRUWBG8W9uv6temObDjox1+TQtw8jPjMpzhZUUh9Ctc7gfv8AXBhLKwLM+vYnxv0tjAYCjWk1YMdlW56bfn0OIBuFNwTdbb8CZLPzW5BScueFa2gHHGT8QtmwoZ5xEa2nk16XU2PTtGXVawaOx06gcbOrh316VE0rmnpAjI30rzlrt1EZwCOGe1peH2D4IPVHu9V7zg4Um4O5AcreHs0r8uzDOKDPKqGZ6SXtoqeR1neWBJB9rsyUU/7ynbbFflNzZoCZhrhI1xExuBtOxOoCGVNLOQe3V4X7VqggZmNyR4m+3h4jCGkygLkWCQwBLDu9QLX/ADe+IbkgLtYRbECam27vbRMTfoO0X+OGNiQhAsmikjUB2VFOqaYXB3/1z4rU8hGxPq3JniwVh8C8vs+5jZw2T5BGvb00RrZpxUCA0qBgodZLg6yzDSLjcE3GnGxwWCp16rRWMM1kZjqEibjbMTsCVUxFWm0mhdxFgcj1yCr14uznhrOeE5eAOY2V8UZBnjdkiJRSd2Bo5AUqKemqJFuNV9SfrFYMVV9xbMbzPbynQ9hTqB2lBkHRc03IhjzIzILbgjJ2RW55vc/a/IuLbjjTILZBkS1zSOkC9ojqcIIMEt20pn/CHCOSGrj4SmzXNaSny+lWTNK+Hspal4kcsqpsdF5SirbTGoIW9993yVzKbg+SHsDTLJIc43gCNFoDoOk7O0MaABJstDzv5/O5X5ZGLOiPaQC1oMSTAJJEy1ouZl7iSYFhBL2UBSTte38scxlZWCNSc8mUPmdOgBZGjnFyLCxjc+P/AAjFatcSrWFN7a0rllLTVKyCqmeKJIjNqL6e8q7D7/Dxw14SaZN00ZOqyZjUdopFmYnbpamf8cGOO5Le0xxtCeg0ShxHYAE3IN9sTrJKzNBsSzM17DoD/XEAAX42cbVLiY6kHJLdWBBAG/W++DRaNk3M6ktq1abAA+fX+uBBhQJmF4HIB3ANj0Fh0xBIWEIWFr1+UtcWNbCAo8BrTr9b/diCdaIDola1+z/CZeD8+Kv3pK+vQsCbjVV+B+n4+ODxTZbHGpXcT/aZbPIrebL4aKvruJ0qK3OBl1bBJmlHNSr8NS0c9bSRmrpJ4omDSostPDMofuM8/wBkks48h5785KmCxbGYOqGfXqAtEGQAWOII0S5rXOaTIc9sEGTHpvI+GqYrANbUaDLdETdxDHO0XjSBEiS0htw1syIANNVAkKTq6SBzqLK/VT4j0sfDHqofclu3jwXk8EDYr4Hs6cK8Wc0eAObtV2U1XRZFRTT5ftKlZmEUcK01VIq7hYgG7puHZYegjIKfZ06mhOYaO2Mp7+2AMpXqvJnP7G4PkatyPRMNqOMOvLWmdNo++Yv9WXHNwhlrK+XLeZXNGvkiqK6RKmsLIqXdz26KxNzfxJNz0vv44p8u03ObAEkk+AJXL813NbXeT9mPGw69ncv3FlfXvw/mOR5slQM3ppaUzNLDSU7VPfkAkFNTSy9gncAVZG1kAMQL2xdxGH0ca0j6wPbFhGzKJzPUhrVC7k1xmwcNpzubkXM3MWVD0cFPJW1WZWhkmt8OjgWsthcHzNwPuxajpLm3VToeznejXTuhS1gPAm1v3+uCjXxxZJJWwHBuV5lHwbkVflaw1VLUxzQFZrBIpzOySkm9wVUiYWsW6AixOKVTC6VX2jydG4tH0gcoJFnCJOrrELp8BimtohrR0gQezPZ2Kk89poKXO82p4gi06ztoAN7A2PXyuT59bb2xcwxOiCeLD+cb1osaAKzg0Wk+Z48lHM1RhRTBXsbixU9PMgfLDnGGnjiEhh6QhKUUVRRUqRS01LFVSzSSTCI6lLsWZm1GxJPdBNtzgiYvGfl8MupTULS7oTAyTgZWJAWOJWuSb77+n44JrykAQEk1TIo1FI12HTrv4X88E0mYCKRkUFmjXgdrDcC9ul7eJ+uCc63G333UgXha9Z1wnRZ9l3w7mppyVUq8Mjo0TDcFXUgg/Lzx3rTmwhP0oMjjUtX855EcFGWtkzHhzKqqQFnYNGFZ2sTdipBJv4nc4ZTE1ALRI81dGKqBhLCcj5LRDkhJUZ1PSJW8Mcv82Smomqv8fw9S1ZmeNVK9p2qnVcm5J6/XHOcv8ruw1RzKRi57Bf3QvqPk75OsDWwzK1ZhJOj9ZwF88itoMweXKuHKd5uyB/TRFyCia2aPwFgoBOwGw2FrY4/m1inOxb6gzhxtAzaZiMhfsW4+UnCMbhKFIfbojufx1qWUfF+UNwLlPC65dmJzGmos8gEzLG0ck1fEUvYkFQpipgTuSAdhYBq+Er06eYnph3+VzAP8w8RsXUV+Ra39I1MRpAMcadrzFNwOyJMuiNok5xcvCfEkVVHJl8XBnFFdT1lUlZG8WRGtEtOmVQ07gorr2sX+HklZFIDKinUumwDkus6iWQCbUhbPSY8G2yS1wG2CDkVouVOSySXGsxpaHAg1A2C6oXC5Bh3SaASLExBlRSimyjJMqy6KopuIaKoh4aiWn7Th+SNGerzFJZpkct/q6inTsIpt1tZNyMIqECmRpRIrEGLTo+za7qYLEfUdfIrpCytiKzi0tcDVE/nATFNhhpEE6TXy9zTc3IsrD4Sz/L8vzTiw582e5Y78RZpnPwdfQvBFFTGGdZmqAZYndgJYFelB7TUkTRkNcNap4gHGOeQWhxYRMfUcH5mw6Gln0XhwBghpWk5WwFR+HojD6L4ptp6TSHEuJaGhvRdaQSHwGxpBw0SE2Z3xnwbmnB3DfDNRX5pkmaZbwiOF5wcsn0TpJW0/xOmxujfCwyxDWFuGsTc4q0sSGUdCn9JvtnNOqXtIZnJjpuMmY6Oq6u4LkTHMx1TFtaHsfVbUHSbI0GO0dx6eiTG+FQ/Pjiih475lcV8S5PHWmhzj/GKlWixvHK0So6SWBAswfddjYWtjpMHhGYijoYeeg1jR1MBY3vaGndkZIJXKDl8c2cTgsPykOj7N7SW9It/PB7SBIJBMgjOb3AhNvtCcTZVzB5scV8V8NtVf3ezKojqKF54zBK6inigOqIk6O9C4sTc7HYWvv+S8C6m2k59iynTYfvMaA7sk2ORXivL3OejV5Iw/JVLpGm5znOi1y4tAmCbOkmBBtdV5k2UGV4KWoijKdqpVg4uqsdgDa4Nvu2xtKzw1p6iuCa4FzQdy65xDRlnCjPDLrbJaL7XU2ExBJHU9d/XFPkRkUWtGovH+fjuWv5Vf+deSdn4Qqepqtuwj7VYZAezO+/mcC+NN3W7zKu6NgBxYI/LawzZtSo8YU2UjSbHod/r1wxliAkV2Q1TGko5aiszRC6xQhISx031bPbfGl5zH85S6nfiAWy5BAFBx/S9AlHydo5FnmCyqqEWBvd72HptjnC4atU8d/GS3oJBVPcQU4k4pqoiis2hQABbe58Pz0xfbZrdl/RarGC4S9PQhZZTIyILt92o4ynOiCNa19cdIo4uDVQ90EpuSN9rH8/wxaiGbviqZzU/rK6khnpKaacJI8ZOgRuR9thfUAR4dMUC8NaCd/k2OPVQyk5xMBC/HUxR1NRGAfE3vgRiKcxKa3C1DqKjecVMlQc6BoMxqlWNaWnMFKKiKRGVXckfZuWAUq99OhSLazi5QqNOiGOBgE53ky2NuWyzgSCDop1Ok4EaViXDcYBEbtc7R2LiD7015JOcfLqZvjezfhXWonhdCCcwq77vu2++2wvbwx7P8lgjBv2y0dzQMhYAZWzzXlnypfSw9rQ78U9etfQr/AGT8X4D9uk9mXY51wgt//wCjznrb6Y6zlcdKnHHSalc1r4Ouf0m/hcvr1oVj7RO4bNUGw2AW8p8scnALQN3k1qs4qQXRx9JSWheEQgKYzGTHcg/+bTcetxgKpsQP0v8AV71UfM34upNRMAsTSqgOmMt5ff8AdiHgSVWcLQCn6OWMkqbLcBetv2B1tgNK4naUggzxtCc6aQGSEs/e1PYAdTqf7sSGwJJtH7qrvmONiME4LbSIw0jT3tx+rGDjpEHi5Qubfjalnm0SgKqlTckb9dXT16ffirUPQ7P9KwNnr/mgxUxCKJdtbAWv9otoJt87D54Y4gvMGbn8SHQWBdUlkFu4dWxboTa/yH8cVaLrtE7PMnwTXAogkAqF1FNbKNh01jr92EA9EDcPwqSY60vTmc5nRnSDGZEBI3N+0Xe/lYttY32xWx7SKNUH7Lh/ld4ZRv3IWxbrC+XueEDOOIJSuuYVsyaydyus7H7z95xxPJE/M6Ma2N/CF6XyuP63VH6TvxFAsum5vva5sevTwPy/DF4QVrSZulO0s1tgvh5W/l0xMCEEEFKRSG4Gx8ri/ocRooXG0BEOSyAE2APQ+f5tibdqxpJlRurlCZrSEpZRT1bbbk2Efh54qVAIf90+aawElvWPVa80zpJPOoGsXjNyLbdkh+V8c60xE24C27wdfFynNgQWK7C+2JlLLjKRe6qApLE3Ibw/Dw2tjAUZ2oZpBcnSoAAJB2BxG8IS0kq8+BeIeVOZ8FVfBvMTL6zhzNY6w1uXcTZTlsc9XGrG5gmsNbJ9oDqCpA2KC9uKNRjGvEObrAB0hezh2xO5uy80nOY50GQeyN4427UDzN414eznLuDeBuA6PNafgHIIJFpnrEC1FfUSG8tRIg2W5vYHfvMdrgYRiKhqvDgIa0aLRsFpJi0mBttE3NjjRZoAySZJ36vAqqFL3CgMCb2BW+MhARayNiLC9iVHTpvjJWETdZ1U6QPBrZApmijBPVm7RbADqSbgW/nhzcxZCAS2UPREPAJAQLzTnrvftXxVYOiOrjUmOmTxqW7vsx8NZseGuKeKaKtTK3qs2y+lWYwCXtqSmk7WpRQdgZO17IPvpIYixG22wbC1gdtcD1gA27TN9yFoEkG9iB1nI9lrKW5XwfBxXzn55cWcR5LUS5ZRZZk3AuUpWQOI6umSJszzCaEOtniarzGmi1odJajNiShtjcMz2RH1nO/AA0EXt0i4g2OvYVsq9dwZTY06i49bjAmNjWQQb3vnC1v5zZBJy84m/RlBJUVfC+Z0DTUiVJ7SSmYExyJ2pGpwrBWGq7FXAJ2BxdfzixUVMPWdptc2JMTeQDMXgzmLg5zJPO1eQsOHNrUhoEGTExbdNpB1ZRZUhHUKR3oI9ZF/tEWOOfdEyto7eiaatenqFmp9VPOAUDKQb3Uqw+5rdMC5gNkQqEXCzEohjY2JHQbdPI/hggUrXZC5QytW1JGy/rOu1/8ACv8AxscTEiOvyU30YO7zToSULIWN9TEnbbf+uAAF7qAm2V2WYFpLL4Lp6+t/4Yl9jZE24iEBLIzI/wBjbe3r1+eMMlEGiYSFU8JlX4VKmOPs41YSuGPaWGthpAAUtcgbkCwJJwJMGeOOtSCDcIdZG0LdVGwP/APycY5xKyLysaZycxyonYfGQEenfXf5YDWhcBB6j5LXj2dEL8DZjLpRQK+qa563NUDby+uLld1o41K7ijFXjYV0qo8jgyTlPwZnT5dRtTVFW1TmE05DvLEIZVVCpOsq3ZxQAJdvtEjSpONTyrzfoYrCN06YqO0mv0Tk9zA8Ma64kX0Y2EnKStxyNys6m8tL9GGloztpOaSRYxEl0nWImSAqYzTgqvn4m4poRNTUVDlVE2a5vmdSsi0tNSKiSSVRVUMhiYyqEVUZ2ve27aafIXJdXBYGlha79N9Ng0nGTkJJkCS0ToixJaBAkpFameUuUCzBU4NVwa1thJJgDOJJE5gAlR7iPhduGamB4M2ynO8qlnqqenzLLzKlPPNTuI54x2iI4eNmS4tYh1ZSysDjbFjD0mnSBnLXGecGbg753lUsdyficJUFLEtLHENcAYnRcJabEi/XIyIBEKQ8vKGPM6nicVeXxZ1CuWvLLSTRGZaxO0XVE6Dd1ZdSlerAkYoco1XUyx7dRnZqiJ3zG262XNwNLqjXZObE7L2PWDBThnMNPWcI1OYU1RLWvTS0dLOXyaHK1jJDaUSCGJBYIIxdi7d0DVYAE6WJFbEsa0aIaDs19XVG3Vkr3KOHdQwb2Ozc5pznLOSb6zsG45qoYIF7WqkClXuPrZF3+eNlrlcg505pPMnelpayeL7UcLuA/wBm4B2PjjC0SoYQTCG4f5v8V8PUObZJQiiho3lWrEOrWRJpsJYifsva4PUGwJHTCy4OERYwe7LjI6wVsWMc27DEyNvASxzSXMWesqiXmOlSTvqAAA8t7WGGUoa3dxwVVrOLnaRzO6EJWProhKHYoHBsPtCwJPz2GGgjRQMHSyTwxBIYXcbi3l5WwYm0ICbpNpEVwVFwT1xDslABQTwB3SRS2oeF+oxMSNyKdqas3kX4aSPu9oATueu39MNdB8PNTSbeyqmidDCljuAL3+Q8sdwCZVjrUY4moUlp6yVBc9lJfpv+rP3nFmgAarI2jzCKmegQdh8ly19m7LIylVI6g/8ARUwAI81jH3b48n504o/OTGrS8nL9GMJg9DBUoH2FsNmPDOe8SQZdlnDPDuccSVzZq9TJTUNNJPJHCjJqlZY1J0LqW56C4xQ5q1A2o8OOpw2EnRyHXHgVwHytuaynhnOMAVKRJOoBxmerjJBz8sOYGT1TRScE8XVkSuB2tNk9aUk6bjVCp39R/PGOw1X6oJ7Nefhr8JXU0ud3JVZul7em2ZsajAR1nSI7pV5U2d1snAOUcCZ3wdxxClJkVdl0ZqOFaueD4ieABi6x6ZJF7Vdj+wApsQCuNjyWKtKo1rmmNIuNtvth1/Rezo737p4uthcN/SL8dQxNKXvYf7djTDHNMCSWgwCTnOWd1O/7+8OfoN8vk4b5nPXPRcOornh+VRHJRVwrZIyXU6hqVUDCwJUkgrthRpObhPYlpLvZ1GZWGmGARsvSbcZB21pkG8mP+ce1bXo6GnVP9qy4ewsBgHPRcSQZi2symXO8x4UzCqlp0l41/QstNm+VyrUZPXNMYqmqom7YNIGJjaOCeyFi6aUUgC1o5QqPe91RgIOk8i326BYOqH2IsIMiQtlyU2tTpiTS0waThFSlE0/adGGkXktlwGi4yZVS8zMw/vXx/wAYcVUVFnRpM0rWr71GXvA6tIiNIpQLpBV9a3XY2BGxwjHsmoPZg6Ia0XBtojRHZotae2Mwuz5p0GYTkyjg61VmlTGjZzCLEwQZ1iDe4yKq/NOG6utzCiV3oII2onlUyNI1mBkPZkRo7LI2nSFIFiVJKg3x1HNVujTcX2lwz1Z3OsCe8Qbr53+X6ux+PoBhnRY7t6erURsMxmo1T8E8bZhFllRHkGcyQxU5SeVKR5AGEshAJtYXXSb9B08cdYHNu0bT6ceOS8LBaJJMTHkjaTJM0l4gSppo6mMU4jlaMUs+t9KqGLWBG9j4gC5sMDV6VP2e0H196KjUa1+nmAV1Apa+Kvyfh6SDtBAmSUGhyBpIanLix8dn6+eE8hD81TaRrP8A7rh6eOpa3llhFWoTx0W+9VDlbJUQQGnhLvpj7pkINgD08/xviq95l2yT5yts9gHG5PeSEDOYIdLwuEGu5JJGkjcfwxYpk6QkcSFTxLQGypqtHBPUZnNJPMp/URhFmIWS4axI6X6/djVc4nFr6Y1BruvNXeQh+ZP3j5NRkmXUURjjTMK1NTAsBObbbEjyF8cu57gJIy/mt6wXAVNcQ08GWcTVk7Vc7RJArM7MTsC3l99sbJs1A0Df6FarGmCJ3ISetp4u1K/F1Miq4YRKXZjqOyg2uSfA9dsJw9UaLTPwzN+5U69BxqEZXi/ciaORnr2RoqiIoLamAIJtbax6YsMrhzBAMEdXF/cqz6Wi6JBKswZsk9XJlCiZZkh7Zjvaxdl38Oo8ev0OE6Ba1pmzifAD3+ar+z0maZjjj3oqAGTVcM5B3NzsPngSdZUQgZl0uoYFnYm2wvsOnn0t/TBkXVmnK4F+89qq+fm1y9gzFFWen4beEEK3eX9I1bA3PUWYWI8LDHt/yatApVtHIuaR+o3uXmfypxo4Uj7LvB0L6Gv7KOsp5f8AtxNEjOf03wkNie7/AIPON/646jlp0OZx9Zqr80h/Uq0/ab+Fy+v6jSUGMrDUuTUd0tG1jaQnY26WJxxz32AF7H8ICuYlskzxmpDSidokLRzuy6LjQf8AySenofphlRwJJG/zdx1qg6Jtr96eKLuPTuYiTpC6tFrXt49bbYUbOO9JIJF+LKQXkUluz6d7SSQT3B/X8MAHFtmjWfMpeiOOtGx9p21MzmSNQ7Iyv+0Czdd+vlY+OJBM9no0pB+iUVV1clNBTSEaD28KtcagA+kE7Da1+uBdVhzQ7Ikjsh5HiAhbT0pG7yIXj1Ql7KWJY5F1CQNqsCuva3r0xXqy1s7vNtvipazUdfxQyzyJFA5jBjYxKrDvFrqfHw6/hhj39ONptrGZidmR4lY2DMcZL2WoVmZFlhR7gM1r3Fxq2Hj99vpiu2oIEZCDb/Flnr9UzQgmd/oiKGtkqIqWcAREsWaMMGYXYW3Xa1iDcYDSloJ2Dxbtyz+EIKjACQNvkjopuzzGkm7RwokRQAOgLr1HjewHpY+uKvKDiKVWdbXDXH0XceqxjZgHjjjYvmOqGP6S4hutmOYVBFzcfbIt89rX9ccVyUP6nR+438IXonLB/rVU/pH8RTdM+5A02NhfyPrjYCIla26HRl2F9/v2AxOZJUOGtEB2KgNuAdx4edsQ83QFLpJdV1EWO+/lg9ERKG4NlGczZmzigViA3w9XsT6R+PgMUKxGjUH6B9fcrVPVO0LX7LQxmqQy95TEASTdh2a40AvB1/ALaPG3i5Tqzg9w20g72G/3YHUYUGUHPIQCdLX6nT1N7fLz64ieOOBmsiUHTI6dpG1ye0YgnxBNx917fTBKXnYnGNtJYAkjw39MSdpQuBOSLJ1XDKQNNjbrf5YkFDJzGSLRS12JuQvQbAWB3/hiQRqUG1wl4nLMpOoDy8B9fqMSTtRERdeS5pLlWdZJPDSNXSy1UdKkQlEWlpWEYfXY20k6thc2IwxriXEjWCOqxPfaFGhNMkmIvt7N3BUf4OqHr8ioGn0vIXlBHh/rX+/y9cV6HSY3qCt4lobUIGpdSuSv6LTldykpZzOlecvr6+nVQ+j/AF0iyO5A0g2nXTqIN2Om9mxumaMM2hnnEz326zvVem0kOOqfHV5X+ATvzb40reAOXmb8X0NBS5rX08uWwJTzzOsR+JzGmpSxK72UVLSAC1yLXAJwnE1tDR3uY39ZwG68E2J8JXQc2+SWY7GNwzzogh5kZ9Cm98dpbHjqVKe1vl6RZBw3UINclJntVRqxFzoaFr3+sCnFLGjpMd94eR9OxaWkdOlPUfP3rRxbkWLMdhhCXIWaMVdhpv8Ak4kEqdVlnUTaYX06twQQDvc3sfXc/jiRZYBtQmVZ5kXb0NHSCZs3NfV0de1n0o/wBliAv3d0a/d38/DEnVbb5fH3oiw3JytH60eikUsgXU2pQPG+18RN0qUzy1SLK6CSLUN2GsXW3W4/jjC4ZIwh1qIyzd+O17jcbDGEwjcNq9dQS37QPh/X64CYCAmEh2Z0hEuOhG2/4YEkKXOssqWnE+c5dTSVMFCO3R1eQX1Mt3CAXFydJHn6HpjGwSJQkQ0k3Wuvs2TGXlzVutjqqZZB/wD3CHy/3sPq2bx+ir2MH52/Ga3JpOP+L8t4fn4ShzCkqeGXa70dVQwzobOXAu6ltIbcLewP1wLMQ8N0AYGyxHlt3561TFUgiM+N6IynjuryfgvmWkWX5PmMucPSZZmsC5W5WPKfg8xklEUVLpMJ7SKnXUqn7f2GZhjc8i8nMxTqtF9paMoGZM6htGyZzVzB8o1MPiKWJZ9NjtIa7jRjPP4Jgq+L6/MuAqfgfOeGaThuuyrO5K6CAmqNQqziqjkWTtmcCPs6ahWNUY2Eb6jdgqP5Y5Ko4Ok2nh/oucT2xBjwB2HrT+WuWauPrjE14DtECwgQLzAi5JcTtJ74EZnhbUCyNe4sxB+8fTGhDZWrDjdInN6nt+yqJ53ST7RaQuTYbHc72v8ATAgBtwml7nNgmQi6dKx605RTUFVUZzLOsEVKFtI8rKoVLeZ1D5b+WMcdCdIZfCAN5yHWhDdKI439Q1rZTmjyVi4X5cZVmuV0NfPxFlMc0+dyvT2jzGLtAssqbm6wuVCggXj1Hwxs6uC0aI+0JJyiBEgbm6rSQCSlGq0v6J6NuvXnqvr2WWobywl2109PKoUrugY6vEdDt6/LGs0rwnAmVVXNHmplXLajyp5Y6WfMK6sjWOE90CHWokkNvn2a+bN5KcRULoOgJJ9AvQeYfMk8rPqVKz/Z0WADS/TfZgHb0nfo5fSVn0tXR1lFRZjl1Wk9DOYpYpQQe0VwdJ+dj998EXh7S8G3HHWuKxmEqYas/DV2w9pLSNhBg8awplpLJMhDM48Tvfc7fjh5F1rja6a3aMNqllMZ6C+BbpTmim1klHPDJIsKSq7dLWJLHysPv+mCBvmoJtdRzPJkW0hJZArHUOhOk4mekOzzTaYJBlVVlz/q4wxK7AG56bDwx3YtPX6qySUTWoJqeqjdb/q5bjp/2T/yGLeEP55h/Sb+ILHDoOO4rmRyColgyeSosARlTN09E/pjwzl2tpYt0nW7yK/Tw4aMNTaP0fJbB8OCv+Noky2ryekqSKu7Ve6MCaeyjdbtfx9Dti9zPcwVyX79W6/GpeGfLrg8RXwtKnh2lx0gSBnEP3jWrTgzPiuigNRLxfy4p6RCC71FWsUaA+LM86gDfqT43x6MyvRPSBHd/t4AXzH+SvK73aDcNULtgknsAmexSnK8/wCPsyUPk+b8t+IKdDZ5qGr+Kjhe1wrvDUuAxBvp+1YgkAEE2cPUpVP7NwPVGufd23hablbkrFYF/s8bRfScRIDw5pImJEi4m05TZSeHMubNzpg4NZSLf/Khc/8A4bFkUjuWm0qeufD3JwizfnCibUHCDbAEGWsH4CbGCkc4Hch/MnP09yJk4g5xIGjfh3gyc2vdquuH3XkOBbRvkO5Do0TnPh7kg/EHNlVIPCHBsqkbacwqwD+/BGibSB3fHzusY+mPokju9ySbOuaUuh5uX/BstiSD+lKgE+u8Z88Z7IH6o47UZqtH1j4ISfOOY7o5qOXfD08QuSi51UW6b2/U7H5b4P2MnRgT2+/jqUDEN+0fBOXCX6SfKuIqjOOFKHhWQSPIYaSvkqWqI/h1YOWlROzcglAlrKEB23tODpfn2hoAnRg31udmNgN9+kZuLhjq0sJLi6NKd2WR1yO5QOh4uyGmyymQ8luO6mMIpQ1ObiR2XSLAlapV6bWt574qMwrCSRcbZ69Ubb9q2D8TUJMuH6qWyLifJc44oiy6g5d8V8J1wgeR5auqEkEovska/ES6Tck9BsOvhhz6FOmGuLczAM5ZTPWYA3zkgL3PaZeCBuM8DWn5OIOFJZ1+P4lORV0oRjAubyUzMgkaONmRXCjUQdN9zewudsS/kv5wSX0tLQ0hMGwEF1xNge7WlU8bVpANpuiYMQMyBGes7Nealz5Wdaxy5jxPqS4AOYzXU+t7nFP+hcJFqY7z6HiU0cs4mLuHcPcqq4woEy/PKeWGqzKeeam1yGaoaQ3ViBYkCw38MKxvJlCnSY5rYuRmdgIzS28o1arjpkWjVCZIQ7Rt2hmKbkksRfby+/Gr9i0GW2hNNU5ko+iMJkUiTXILjZr228sLq0wM7BSxxJHGtWWTJHLLqcGMuzWv0JJ6fhjU3kEDUPJQMglqdbhgBo1eY9Nv54mNamdSIZbsqnUR5dBiWt1BNZkuEHvYVCc2OUmm+n+6JA9P+kavHtnyYD8zV+8Pwheb/KncYY7n+YXdn+yyZrSZRyx9t6etqWpFlz7hGCMhNReRqPNwqqPFiSNvQ46zlsTUp023c6YGesE9m05AXKRzLJ+Y1nmwDmkn/C7gDWbL6+8uqM0iSnIoq8Ms9pgqmwUyElm0309Nvl03xy7gHBoaLERkbHRFss8tatYpt3Sb38zti3kll4mihLdlJVTrBUGmk0RyNIZRGo0LGAXcko5sBe2/TCWH2miRlUmLTm43jYA65MAQJSalG5m2XjBz6yPK5VhZdUTpBC0kFa0KaQJWRlCNrI69B0/DAmZFs+/IX693ZndUnNOQzWFTxHRZdmDUTrJDM4eZjYhEjEY77m3dU3PeOxINumKjKw0oFov3uIA3EwIG8JooOIDhefHjXsTnU57OYC1DFXVExmD2SnkYhe0cFh0AXY94kKLHfAVKhgOaLZ9mi05mINrSOq9kmnhwbSMjrGezak82zuqTIo8wqcuzajhmlp1LNTsShYxGMlQDdSTp1C1r3thrqRbiKTCLlw1a9J9j9noybnUMpUUqQJcQZgHutOvwzz2JwOayzVeYKKbN6zs6iVWSnidpAA5uqqpBJsTpN7E+Axri8GkHkG42HWNkiIzOvRk60XsACADBtr6+ChYMzlhjo54aavrKeVVihSlpy1xY95ybEBV1FutiD1xcdVipDrzewtAJuNoPRAJ2wM0BpyDcCNp3C0dfvQcnEUFZUUqZdl1VOZJewjHwxUI5j1sbja2kEX3XUwF73xVpXIbGqcjkLO8Y6w0kWhOdh3NB0jl74HvvqRz8RZTQVEkEmYNBKWukLkKXS4HdBIGxIJvv088I0h9EcWt2e8IRhnuh0du+6xquIljq8pjpkzSovVRrG8BKMgDrqYkAm6qT4WII674RjXyxxg/Rdty0SDPaQDOWqxRUsMCLwMreI9e7qXzeVVcjZxnxSza66pYWGzEuxG+OV5KB+Z0vut/CF2/K7f61Vn7TvxFAdr2rODZjbp0sNrYvNIF1rYusTKNJYOQRv5/dgSJzUaN0rFKAo0C5J6gfv8ziXGDbJAQYulBVohEWqzAAk28N9/TEF8ZoNG2ko3mE0bZzlikqrmmqwASCTtGP42xTrAnTjW0+J9ysNBEEbR5FV5y8kyWnouZecZxwnHxuMryMVtLl3bVESy1RlpYl1GA6wo7Zrm2kDrYbipyPhGVxouzc5jZ2aRgmxHibm2tddyJyU3GcpUcI9+g15dJtYAOOuAcu3UrZzal5N5JkUmY583DWXBOOcwyAVQlqpY/hqRIf1EsUUzvFJKHeQyMA0ahrBrLe+zkum809FhMtLiJN+kQIjKAQd5IkLtcPzHdWrezoUXOPsWPiYOk/S6QJADmtIjRBgmJcLwFS5LymzYZbPledZfXQZhD8PTTQcPZ7JGkhlaETi1wqs7WCPrH+HYgEEhmN5Ea06JaZET0iNU7dcOdGYkNmwKtVeZYo6XtcOWlhJINekDEaWjneBrtZwBvkQ2Q8tcypnzqgyPPMhgjSeM5VNluay1M0tPLNC06S6GjSKfszOsUjao1geJmDSKwj+iqecRpAH6ROiHDXe+j9IwbgxquH5DUab/YPaHmR0hUYBDg0gFukDLJ0C5o0XFzXAQCDXHEOZcs63LskHAGZUmbZgrO2YSxfFKI1EUUaBlmJUmSRKioVojpVJVia7RFm13K2BNCq2GlocDYmbyLSdbAYJycbhaPnlzPq8mtZUq0ywOcQJIMxJtFxALWEOEkjTEBwAjSkBrEj91hjWSIXBOA70WoLawFY6QCbD7I6C5+4f54Ju5SMglArKQVIuBfpvfEFQS1M3ENNJU0XaxVtbl8yywSRz08uiaCQTLZka1gRcYPQuJ6uPVMoENz4sUhwlTyUNJLAVOiGqmUNbawlbcDy/lhFBv5sWTq5GlxuXUTkjnNNm3KTgmnoyJ2o4WyuujUazG6M/dsPskq0bi+xDeN8bjT0mtIygDbEADsyB6o1JVLMg7yO2Pj2qZ8XZdkHFGQ1vDefUSZhlNQadmpy7x6+ynjmiuVswtJTxNYEX026E4VV0XENdqIPaCCO4gLY8n4uthqorUHQ4Bwmxs5pac9oJHbOa1j9pziXLanJMr4fkrqaq4kObmumhR1aSnQQyKzSAHuFmkUAG17E+GKOKeCWs1gmY1avP1SNCGEZC0d604BjKqGXci5PXC5nNVnZrEjSSQxV9z87/kYmyxplLSOBGLNstyL7jpiI1qG53UHiFdHxJlsvaI+VvmslWYuyAdJTlkkRYvfdNMaALbqWN98QBcAb/EX8lYcR7MiLwOr6U991aeXZrSo9bHUwxzxuoC649bJa5LC3S1upBG24wb3SEum1v1lKsvzahiyqVKzNuGKiNpYvgoBDE01LEZ7SCRTHsShGxLbDwsMC6RaeJ2R63BVmm8AT3J/o8w4dmSmkzCp4ZlpnkqDKX+Ch+GjDONCxGLWwKBCGuSSVK2JxDTEOcevLuiP56s0wuEbU3QxcIpVZrWtWcKGkqJaObL4TIhKQxaHdJBYCJmsylW3bcbk2xAO07PQ/Az6JZaLrKfLuBcxzKWCKqyCmy1MqkQHXGA1S8raWJuBqQMLDrYDwGGnRLrZQfP0SS1UfWzSpX8PyUtJS1TwZjE/YtJpRyNaGzAMBbWWG2+m21xhLHQZSmDomdhVB+zBKF5ez01nI7R2vf7X62K+1/UHFqu6GxxFlax39pPH1ls7U6RI1yGa1xfe/3/XFca1roJEFL8FcTcQcB8ST8U8HZtWZJn0iCOWeJrrMmm3ZvGe6yEAXUixsD1AIxhIeHtsRxvHXqOtOJkBuYHH8tifOOOPOLeYOZw5txfnVTm9VFGYYEsEhpY73KxRL3VBPeJ6sTck7WfVrvqnSe6fTs48AlNa1tm8ceSrWrEgI7NtB1ft3O3juD1wIF0bdqZa2OMoKhVD5hArtT+jFSALHY3IXrtsDjIDh0haUxrokhOPCvGGZUfFVRxHTcVV+QZrMjRrxB+jYZajKZpKdEetSmljMZeJ9TFDHYoJFAuykZQxGhVFVwnRInuAMXFxcjVIE2JTwxo6MCNk6psN0+szqVZcrvaD5i8Uc8OPMizbk3W8r875dLNlfEGaPn1LmsLJPUEx5TSxyZeiuMyCyOswa6Una1CnuJjqMZgGYUNrCppT0mkQJkDpC0QZAjKSbdEq9iK7XUC51wYEQRcDL6X1czABAAH1lIjG6pGB2QsLd1dKj0UG9htYA3sOvS55MRPHELWtF4Wj/ALRuQ5qOMxmFbU01TlNbTRvSGdCVgWIaZIBYgDSXMlyNxMT1vivUeabw8E5RY5cZr7B+RbE4fG8hDBUmtD6T5eCCS4uktf8A4h0dg0YyhbAcop+IeE+BeHYM4joqmesFfLTxzsU/RsElNJNGVBB1yFoyVQ20iote62M4JujTLtU26iCJPXn3Lwz5WuUsJjuXa1TDfVDWucDIe9pAcRu1TedGVe8NZVVMcsh1Rgn7JH2Ou2L9MyvLajYMZoaQLqLGQsbm1m/djB4IJ1IKoOpUDNGACTtv+OJg2ITQ4JsQU89bBS1lLVZhBP2kSxQvpJkMMhRidQOgMoJAO4HQ3tiGSHtOYkTvkgEeKPSMGDEAnu4hVlQVSiOGXXclFN7HxHjtjumEFWXC8bE5SyhYKgGzdycn6RP1OL2Cg1mfeb+IIyzoOG5c8eTsMMXByTpIxmOWAFRYACy338zt9xx4LykAcTUJzBd5L9SMWSG026uirq4JTMJM9gGUnNmq4aaWRZ6D9JGWjvJHaQDL1aRrGMHS/wCrO9wzaVxZ5tMGkdMTnI7Gjr1kdt7EryL5TKlMNaauiGnU72cGx/vCAOzpbIElWPDT8T5pws+W5nwBxXW0jI9PUZPNW8U3EElYUkkkVaN4hEUeOZhq1aEZDeRnU9pouBcWyXdLVdx0SLbC4ki/1s4BC89pVsJSxTalOuwGxDwMMYIaHNAmo12kCNGIiTP0RIR9naCii4S4umytoqjKn4rrlpHhMhilhSKAJJH2oEmllZSNYDWIuAbgbLkFjG1sQKUQHNFpiwftvr+AXB//AMgqlV3KGDFYEP8AYCZiQS50g6PRkGR0ZE5E5rZCnYqymzFfHwvjoral8/ulOsDABfAgg79MGUBTj2gKq17MBax8uuJjUoIvZKLIoZe9tte62HXBztCUckZGrML6o2tf1/PXEWiyB2wLxojuu5J26eNsEDKmdijmYAJT8UvqjVuxlAb/AGbUY8PP8MWsOCMRS/wfiKxx/Nnt9F5l8Ea5Vl141/6tEbkdBoW++NXgiPZMnYFaxJiq6BrPmq04yr6PIqkZ5W1VDltJRU1RVTVFRIsUUCKtyzyMQFXpuSPDG0dRNRjabQSSRYXM3Pkl0HwXE7AO8gDvJgb1T2Q8WZXmPKXjrLc34r4bpZps1yivoMuGcz0dfXZgtVSRxstElQkddTGNqsaDDN2bwmS8VlJ3PNRxe6tVA6LmVgXWjR9nWcNF8SHaZZI0vzjXgaLukQHLNPRxFBouQ+nA1ifYh0jUNEEtcBbRdebHbuoYCozBWijlZpD2bMW1R2e9xY2Nx3d9rE2sd8cxTuxsbB5BSwwDOtUZzD1rnlHqNj8IQb/+kP8ALFflYfmqfW7yam4P6buz1UUSQdjIRqHdNwfljRts4BbB74bdOUDfq6VWCaAoIZpLt9nwFum+Bq3YTxrUtvUB4zCsF6pEq4qdllLylyCBtYMcaenhyWF4OUeQUtdkEfCx1AMCCQd/E4FwIUh1pRTncgEBfPy2NtvpgWi8prReFwg97Jc82OUrkGx4SYD6ZhVY9q+S8fmKvWPwhecfKh9HD9T/ADC2O9zdm+cZZwf7Qz5Xm8mWq+Z5FrHwUVSpIhrrNaQgAi5ta/0xueeTGOLNITn16terjqTfk7e4YWqR9pvkV2ny7jnjWFhM3HWZQSa7sIskp2Li+5uJVueht49Meet5PwjbCmB2W179pt37l3NbGVibme34KR1fM/jueNYhxyJY02Uf3apVJ6WvplPToPLCX8lYR30mefvQ/O6gnRJ7/glKbmhxvRypLBx29NJpFmHD8Qsdr7LUbAHoevjYXtghyTgwZDerPVkc7HbG65hKOLrEQTbrHuUnpuf/ADby+FvhOb2ZRgqymNMokCspJJX/AF1gCSTa3nhrsFhjT9lB0bCJdECwtOoZDdBskCoS7SIvttn3JWn9oPmfHCkA5ozJSgaRfIpS4UggjaoGxudreOBPJmEIhwMHO7r+NzbNF7epP/8An3Lyp5+8y5qFcpk5v5rUZdCto6Zsoqli63to+JIABAP+Wy3cm4dxDiJIylzo3be+LbELK7mkwIm9g3t1LGp9onmtVUaZfUc4c3alRhIkcWX1oTUBa6/rxp6nfYHbbBDA4aQ+4LcukbdV9oCxji0kACD+i2432SsvtPc52tK3Prjd5x3gWjzJrsbdbVBvsPK21hhjcBQkG+rNzt8+aFthGiP1WJGv9q/nXXZbX5NU8/c/+BlXspUjhzCnaRfG7xnV4Dx6nrtfCa3J1Co0NfJgzGm4C1x1wctg3GFNN2g4Oa0A/dYfNNed+1F7ROYUMKx+1FzMqo9Jj/R8eYZvSxaVXul2jiIJa5FwSdjfwxmIwTZL3Fztd3OF9gEAHbsMwdaLDspgQabQfusPrt2pjzP2uPaC4UyeDNp/a55oZPeNJjFS51nVW6MGB0MCAAygAgMANtIO+GOwNEPawumY+s4zNjnY7DYHriFDcOx4JFIWn6rB6nflbapfQcQVtQ7yiukkqXIkkdg15GYayxNvtHVf62xzxpBgLGiALAahFgB2a1ralRzz7R1yb9/E7pUk/T9UsYjYUgI7uvTYsPXwt6/1wRedSW21kAM6qwSjsji+4Pn64AFY4IqLP5iCr26A26D7vz0xmkYQRdHy5+/w5UQJci99u7t5/XEPcYhRvKhzVrjNjqM8rur9m1riOwRWW/UXAU23udXS18UqgAY6NYT8wCVUFNxdmPDOc1zZLDzhoq6WGFZKvh6OoEWkr/q+0ilUBiqprWxGy336a7CsLmwH6O3pETZp1ZjI31reFhkOOjrziRJO3tjuROe8c5txXp/vPRc+eJQJe2vX5fPUfrdOgOTJIbtpuuo3NtgbYdTpVGultWDtDnfHcY1wNYV/Bcq4vDD+r1dC0dF4FpmLHKbxl2psjzKmjWJBknOmDs0EahsqlAUA7AWawtba23kMM0qsya2f6Rv4K6/nRync/ODf9PPjfKV/SkCNFTvBzhhkk7iq9CxuQf8AZLEttYWsfDA+0qi3tD+sd+5SOc3KYu2uex/Hoi6C0cCNT5NzVonICsq5Mq6rdLkLba+1sJrVX1I9q8kjaSfMKnylyxjMVDcVV9oGmRpPJic83a/RGKayVWkX/SpEi7EtQQ2I894j44rFonM8di1Rpgam95/eRCwVjKGOacx4nFyC1DS3B+sHXbGNg5T3f7VmgNbW23n95eLSZq7GIZ7zTplBChzluVlbf7W8FwPQi+GucIsI7vcj6GsN/Wd+8sKvJ8xjmhet4347rKQzws9MaDLlSUiVe47R0wdUJCglWBseo64lj9F23u9ADbiyz2jdGA0DP6ztn3vRIx1EQqsyips/5idmKuo1RU3C0lXTxSGQ6hFOKJtaKxYAh38RqNsLFMaIAPh1/om/aieALFomB9cA5awX2nPIdSPp+L89yeSQ8P8AGPM7JlmQpO8PClZAXANgHZKZAQLnrvvtgX03XE558Rs9yNjBmQJ++394qUUfOLmXSZccjg5r8yo6LQVKScKTNKi7AqlQ1NrRdyLBvriX6WhBcY2QewZTCmIvo/52+9QlZJ4VLniDPdBOtmbg+o3PiS3Zi97nfCRAtpeB93BQEBxnRv8AfHvWfxsqju8UZpEP/OcHVQtfzOgYKdZd4fBZ7MfZ/wA7fikp6uu0Xg4jmlJOoF+D6zdvDxF+mAMxZ3gUeiNbf8zfchZ8zz4KOyz6nFrg34NrjYi9wbSi3TBmQZnwPvUig3IA/rt9yZVzDMaPLBmY4qyxa9a5ljefhqrER1UzKYTTiTtb6Xd+2vpGwsAMEYiQRlr6usqSxunoaJjcROZgzEbo7diy/vZXhh2/FfAZfck/onNIwfH7JY2/rgPaAZkd/wAVnzcZaLu9vuRcfFUxJK8VcEknyy/MB136k7bYg1BFyPFCcNaNE/5UoOJJCwU8S8Dhz9kGhrwT+P5tiRVAFiO9YaEaj4LE8QOsQI4l4Esdr/DV12AO+/j44Uag2jvU+wB+q7/KlRxMbsg4k4FYqC3+prb9bfXGe0BgyO9Q7DXu13cFlQ55PV8S8MUz8R8BSRmui1U9NHVionAJNoi50hr2JuCLA4Ywku3pdSgG03ODXTBziO1Uj7OU8dBwJnFW1dTQ0yQVE0sk8oEdIRKp1ORusdo7m+4FzvcWtVgHANFz1p+MaTVAjX35q9JuZPCTdhInHHLciUC185Cqbi+xtvfwv4YF2GqtJ0m+SqtwdQ2DXfqn0SZ454fLEpxDwBK1hb/p1PxOjyv92E6UC8T1o/mlQ/Vd+qUYOLsvlJ7PMODpr306M+ju307P0OJB6u8IHYR8ZH9Upum4iaS6wQ8PzsCemew+n+5tv8sMDhb3hCKEXM9xTHXZ5mKIxhyTLZmK273EVLGr9fFl+XhjKZBz9NifToSbk/quRnxjRZpmndoUVpIm1fH09zZL7qxDAgk7GxYWO4OCaxwyGzVs41JLtHQAnwO3qyTnU8US1tJR0k1HRyxQBVZqaWlEtTJHGIImqHEgadooUSmjZrlIUCCwBuZdU0BTIOiMrZSSY6pJIFok7URE2J8+05a9e2BdM89dMigLQV7hnCHs2gdSRci57TYeuw6A4DRIkkeCgAXuPH3KI8S5BlfF1Ll9DnnDeeZhT01dFXxxrHEbsh3VrSG6OCysviD6YVUoyNAg+PG7qJXRc3udGM5LfUqYKoGGoxzDfU7WJH0mm7TqM2unWaaasdY67hrih4tLSuWoksGFjYWckyE/ZUdT5YZMgjjLjetBZo6Lh38W2pyTMqoFxJkfE0cdvt/o2frc7EBTbax6/jiczafH3eCipTEyCO8e9IT5x2YYvlnFSDoSMmqzv9Iz54LcfI+5QacbO8e9Nk/EFLGH7ai4pi8DfIa/b6CA4JrSYjPtTPYu4Lfeo9X51luYq9EsOfxTdmzp8RlNdTqsihm1iaSBEWwAt3ut+t7YY2g4EOMEEjIjWdxRhpbcZDO46tRJ8FHqc/ZsQSCLAbEemO5NyVM7EdVEx5dXSm4YUtW48bWp5Tf8PwxcwF8RTH6TfxBNa2Wlu1aDcsTTjhaHTQhEGXxq5M7EAEC3Xbz+XrjwHHPZ7Z4Iky7Xnkv0+xtOs3RGnrEdEbMvJWvwV2U2cZms9HBMfh1YmaJZl+2LaVkDAdL3636bY33M+ix1V2kJEb9rR75lfOfy7cq4nD0sO/D1XNOkR0SQYAkyRv3dd1euXUWWAowyXh5yrartltNsfO3Z49EZgqUzoi/HHevm53O/laIGKqR98+qn+T0tDRxNFl2VZLlELPrMdFQw0sbNYDWyQooJsqi5BNgMXKVFrQdEROfHac5sVz/KvK2KxlT2mLquqOAiXEkgXsCchfLJSaJu+dO4sb+Y/IxYvqWqIsnKK4JuDa/+z42xBcUJCdoo+6pkX5BvD5j78EEDyLr0aVfZDt6eu3X6YONSDS1E8SnKNhsBdrXIv5fn7sFBIvxHHEIDdZNqIYaC25O9zgzESoJKjmaJ2UHFLHf9XU3sB0+EHj5YsUGxXpn7nmSsLppmN/mEtTBly/LgDpPYReXXsx0xrcA38y07k/FE+1d1nzWr3tF8NZ1xHkNHR5LLlKTQVkVdN8ZIyxGONgwuAGD2fs7xkEMLgg4scp4inSwTxVmH9G2fSBBuMrTBF5iFtObtPSxYeCIbB25EHKDOSb+WFDEnKjns9W+RlJM0oKh1eOnV4llmgajWzd+K0vbCNY7DUGAvYjG45mYt+IrOxI+syocrQKVYVTA6IEhk2sCwkArXcu0xRfRoE3bUpjPXpYbRvck6Gn2aeqStvaq4rKva69q/XfT3z4/djR0GdBvUPJVgTZUJzFQrntGEGk/CbW6j9YcJ5YA9mzrd5NVnBkabr6h6qGhS0DqyNYr08T8sc+rxvY5Ivs4oq1YkghjAQodK2LHw/hgKxhgB4tx3oqJJd2jzCtREiEwZhG0yFwCTYjc3sP6Y1FN50dEkgEDtsFMTBRaaO9d9LC998Yb3ITGg5L2smWCGaeyOQCwAIN/l94wyjTDngbUYMCVwi963UCq5l8nJ9OktwnJte/8A+8arxx7X8nND2dOs0faH4V5t8pz9JmGO5/mFfvuhJYIuBvaAaWSNG/SuSW1MBt2FbjYc8M2dvom/J5/wlX7w/CV17gr4CNQqIVFzsZBt9McIQdJdvUghHtX06pY1lMAPN/TGEwJSZlYCuowoK1sZJ3t2q7D1JPpgwDr44z8EEDJflrKG5tVwP5EyqfHr1OMDZ6pUOXhrqId1swol7xB/XoDa3gb/ACxjhKghBvmOWICP0nlCeItUJ5ehOJhYAdiGkzDLVCmPMqG224nRifPe99/LAOBupAKbZszpbahVUJTwParb8TiQZ1LC0lDtmdFca66AAEAXmRgPDxbbBEjWo0TqTVVZrle7fH5VGR0AqVX6EavXAEDj4JgYTq8FAONeJMmpMnr3OcZRZYmF/iQPA7dd/DBsHTbG0eYTqTSbXW5vCVeKmjWVXV9SxEG/X9Utt/U45rEgB563ea58EAATqCmRmBDDYr43N7DFUiFOtImUmxu5F+h8cC4wiXkc25GoEHoL23/hgXHUgiLI1ZhZu+BuNgfzbriNK07UMXsmWeWOOvhqnKJGI3aRibEBRcm/oL4RVM6U5EJ7JIAUGpxFUT1UhWNiUhbVa9u4Nh9D440jSQL8WC2lQ2Eb/NPFNkuRZvLFT58k5yiO0zrGXUuwFlBMdm0hmBIBBOkeFwbeFYHF05gGNUkiBJy7dRgwYhYys5rho9vVrO/q17s1jNw9knDk0eXZHJPPlfw8E0ZmlaV11RKSjMyqSVYN1HXGY2p+cIsYtIyO/ugdiJ756Qm/HZtzKbhl0RzanzaZ+0aEAQR6dKxN4knxJN8UmUjp6YPknCvos0BrzVgrS5seH34mSkpGydawUGrtDqMpTVstvs2tvfrthz2ODWuP1pA6xeFW0y6RNx62QMk+Y09FR5jNlscFBVGWOnmtYSlDZ9O9+7qHkPuxFSna+REjqynvUh2savNE5ZlBzej4gzL9I5HRrQUq1TxVUwjkqwX09nApHffxt5W88ZSohtMuBENi03vOQzMa9ix1XSdfj3Jsdkv3QtrDoOm344nRUC5ugsymaR6KKKCSUNPEVVEJLHtV2Fh+d8EzpOAUtaACdkrHg7hrhXPKjMH4ho8xqZp3+GglpZJbxuDNudLquzzoxuGvpUeG+45GcwUTcDszECNu/fKHHOqA6IBIGzUeAjZRE6ICkeo2vqS4JP8AS2NDog3PHGpNBIkSlgO4EjSIjdgQotv5i2CgTICEHWpBQ5XW11BmdVS01NLT0NOs05ZiLIX07L0Jub28gThbqLdGXZdScyoXGyQrKbMko6SsmpkgpJzriddJMoB8tRIHzA6bYl2HEaRFjlx8AhFcpma51AqSoIv64IjUEszrQsryBdQLkjqWIFt/M9MSSAbojcQm3LYBmWY0FNPPXrC9eVlaJmUugjBZAykE7HdQQd+ovfFjAEGs2TafT3x3rK+kGGBNrcbVIc5ymHIK+TLcmXNKXLtMc8aVUjvKoaNSwJZmJJYMRcmwNvTDeUjFaBew3Ta/ik4YjRkiJmybo6mpikXXUyuABtqYA+lr7n92KD3WglWAwG6klFSZnX5fneZ00kjUuXwRz1TGZgQjyaAQvjvcn/dBOIbT2G3xRZysMxoM0ydqX4uoMbTL2qLHV6jGCFOmRQbo3eHdPmLX3s2HAROXHAKU9ozjwTY1TUDQTV1IXYbyHcmwA69fT1wsg5ylimIiE0/pJps5yygSoqaipWaKZ4EdnKJc951BOkbE3PgD5YgAkozQOiXRa6o32U4YzyunrOwSGpOYqrPe7EB1IFx1FgDbFuqAG9oVnlN/57RJtB9UKlXxTkfEOfZpW8fcQ5VS1VVmDfrhJC0EaZnVSpEJpGIkMkQjC922hA17G2FNqNMENEifrTMEatWW/O0BdVyrVbVwtKnOlAbYNAjoAG4zg5mRBtmFs9mQTL1yijpswrZMzSjhNcGndrSMoa5ufEhzt5/LFHDOdo6ROfHGpc9yjTYY0ABnkAihX1Rioo4adJ5ZCqIolLMx2ALLba/hfrZvI4thhsDrWsgbE8ZDwZnnHb1FZSTZPkGUwNoqK6uqexgj0rqa2xZ2VO8yqDYabncAlTD3O0GXIz3fAC+ROswFZw2CqVb0xOoRfOwUP434ZHC0mUUE+fZNntXPQLW1K0TieCkkMkiiNJxdJhpjB1qLXJXqu5kdEF0ZHXMdosewmMtwHEYd1J+g4EOtmIPdmNWd461Dc/4GrEyWbiSThbhWapasbLdNfRQib4jWoAmdome1nUAkkiwFgBtlOoXPFMzxqhWKbX6Mh5jrPviNqj44Zy6gV4My4c4PjzOFilQafLabsWlAsWQmO5U9QT4YytS0XFqr/OnkdFxjrPvRf6E4ecU6HhLh6R21FQKKnFwBv0S46eNumKYwhJsc+9O+eO1E9596ETKsmRV7PJskRQLALQQiw8h3cPNNuy6Sa75zPeU3V2V5XKro2U5c0bK0TgUqAPG2zAkAHSehuQPDxwyQOkNXHwUtquiZO34qtudlLTcuuDMmz/LcmyXLGzKtpqekqJKaOQBHVidUZFuqi4I+y1wcWMI1lUkm4HnMH1jar7KVQ1A1xzBOfBVl8JZLkTcvsmz3NskyXNM6em7SoqYIhFDI2gd+MlgGUsSFVbtYAgWOKL8JWcPaU3AC4i8iOq0ZdtgjdiqTXFhaY227ts7ZSWY5dQQVcsdNlcFFZEDRltW+kEknUwuTc7Ha/Qb4ZRY5rQKlyeB4KpWeHPOjYKO5jCI6WZexsAJCoju1l7NrFgOgsWve4HW+LFAS8dY6+N3uUNMutmonTJpC2ICX+YOO6DRKgm0I+qgNTlmZ08TrG8lJVRBiL6WenlUG217agben1xewTgK9M53FuorBiCzpDce4g+i0i4JyzNMrjqMgy6Ph9ZIoli7aeqqASIyFuoWLY3Gr626i+PF62Dw4qOLtKTP2d6+w6/yu4ivoPq0R0TMAmDNozVjcIZTmGW1FbNmMuVGSVEjVaZ5WC2c/a1qPPHVchclNoH2jXSHN7dRXinyi8+zyw5jHUyw0y45zMgC1hs1q5sukcgMQLgi/odsdPTNxGxeWPjJTigcqwNzbx+/r6YtMJhVKgKl1HpYhibgHa/icGbBIdOSfIWOpfC1+h2H8sTJQFOSdrdI41MjE7KouT1tYDEAIHxkVirAki2xN7n8/m+GuGuUBJIuiQwXsyHuCdhfocETa+aAb0UhUgboBv164Y1sZqHATATHnp/wnFhA1Hs6u1/P4UDF6gB7emPuepSj/AGZHX5hLQxqtHS/a7MU8Ztb/AHBjVYBw9iw7grOJd+df1nzWu3PbLs3zHIaqkyqbOaWUgNI9DK0c4jVgxAsRdTp7wJAt1IG+No+mx9AscAZsJEgHUcjfZAm9k3k2sWVpmB57jcWk96d+RPCM2ScD8P02eZXkuZzpTCanq6ininnF2ZtQldSy3ve4Nr745bkxzwXFp6LnOMZa9gMavKcltuWarXVOjZwgW6hxdXoUD6gxLEixte97efnv1xvGuButBqVDcwYJ6fOsuWeQVP8AhmCMFsSnaHTq828yNj18cUOVgfZMGqXeTZnb/LWCrWEcC93UPVRWKO4KMRIpAHmD88aAuvZXjdZJG3xtPcXZrEjrcAg2virXdLCBv8k2lnA4urEXhsVlfmNRSU+dTSl5J5hTVtfpVQ27FI5gqKOtwoG/hinUqAkAxpECMr21WknrUUw/QOiJA3DbtIWUOVwkXSsz3TsQf0rXN+Jn/DEPMW9B7kQdOQHcEUmTyVMjxQV2eSTCNpdBzCuYkKCzGwm6AC52sB1OBFYghsZkAZZ6lbpNkE9uQtxbvXDH3rlMKbmhykRamqqUPCsljLPJKR/0hU7AyMxA9Bj2n5MqhfRquO0fhC81+VNoDcOB+n5hWl7qt9HA/PQbb5nk9ja+/YVm2N1zsPSZ2+ij5PB/VKo/SH4SupBcWIW/nfqLY4cmV27mXuk5HWx7yDp4bfLABo1ITndDXUAdxWNrjbpgDBzWNnJCs0ZsLqLkgbjfEga1AhISEMxsiBb2J0gm33eGBIysinWgJCCQGGkE/wCzuPW5OMdfWpAgpvnK/sKum3S1r+WFi1yocZyQLzAEuFU2NgQPz5YwXKZBzCFeoVb3S3l3fTGaM2URr2pqqa0Iv6sIGJt0AI/P8MSDrRAKluYWbtJQzUpm7NGVrnfYeZA39dr3w7CtBqsjUR5qy0QCupPLrMDJlsaO1yNAO56aVH8MaHF3JO8+a5Qtho6h5K1optSNq0gC4BI/IxReEIN0lIzDUTckm/328cKcRE6lhF4WCM2pl2W/Tr02/piHHYskI6ORixCte3UXH5PT8MAANaGy8a5rKe52Orfx3I/N/TCiTediNptIUKpkJlrVZWla6dPE6duuNJTP5ueMgtvVaNKBxcoLhXiiLO8uTOMjlzWhgM0sCmSF6eRmjkZW1IwBtqQkXFjsRiw4PYQRrAIjfl/JNq0yxxacxbwCf3mqKqZ6qsnM07nd3G53tbYW/JOEEQludtSjRsWWyAXI+n5/jjGxKAEzOtWK3EmQrwG3CkVHmYzFqRpWqdVkWs+L7QL2fkEsva381tbfFnEVWuYKbQbaGy5k6VtVnEAze1hCijDZJOc+Qjy7E38VZ3k2aZRw7Q5Oua060kk6rBU9naniKRKqgoOh7NiDcm5cnc4LHVmPe1zDMA56gSIHYBnszvKylZpB2/zUIRe8psNIvY23G2KyZcgpUkggqGfa358sYQMljTJTFlmecRU+c1EbZBFSypmtFl1DJUVAaOviqHjjNRaLvqFMrDQe8Sg6Xw6iJc1usyIyjZtRVmM0JDptpHdGrZ2x2JbgSd4eHYl+IkD9vOXkjmYlm7Q3uCdhvsvgLYr0ak0WEGxA4j39SbjmxVcD7tykMoVXiSQao2IUEC1xv4eGChKbF0TEy7i+lQDcnwxOigKnPDfE1Jk2WZvl9Vls9aa1ykzrLoMUHYSx2UX7zapibN3bDzAsb3DRLRbPyt7z4XumUnhplNtdmdHU8N5JRSTSVmbwkRuXoEgNPEqspjE4N5wzMrAm2nSRa98TVc0gRc9UW2Tr2g7OsqIgRx6QosShZgB1v16b4r5QhEgISoFgxBOsAG9uvXBNFr5ImmyZKqvrp4sppWFKYIKmvhjVQdbpop5GZt7FrzECwG1vHAPLiGzv6sx7/RNp0w2Sc7evcF4Fyjh6KszCsehydqioaaY6tIZm2u3W7dCT54It1oum8hjZMC3HBTSeYvAgcW4oy2ZwwA7FJpbX/wCBCPv6YxzTcFPdyZXI+gfD3p/TnjwNwjw1ntNmddRJR5qzUnxM8U6aR2LqOzAT9kuZXYgqqRsTpClw1lF7yQ0Ek+Fu7fexysYKJuDrNJaR4t9/dvtcp64w5q5LnE2S0dfJV0NVSx/DSPKHlTUQndjcIFEICalUk2Lubm+MqPJMERxxGvPalMwdR7A5gnWm6LMKKujD0dVTVaHo8d2UW9egO2ExOSrvpPbmITPLUy5fnEFZ8bT0NNJGaZ2dFsVaOU7E9GuERb772H2sZSMO0ptl4KNEFmiOMuD3qtfZbZByipDdRK1bAdFvNVuPPrf7sXKtmQNoRcof8R2HzVxVVM9Q7mV0kp10qFeJXVLC9+9fy8rY1zxrQAlo+MJBxVCnmDZhLLTgM928bgXIJO1wBv6DEOnamF8kB10eec/D2W51knLyKkqZcyMcEM8rMXgWUD9XDdVBilcTqwJLAM8QLAyoj7RlMta2rFhv1X6ryducWgo20HuoucBY8dot4HOCRY+T8zOFeGODKrJc/wCJeGOH88lzc5lkv6eo6moy83iiWUM0JAje8UdnLR6SAwZracczyz85LP6u0uaTJaHNGzLTBZnGkRDomHSQ09JzRxdClUeK8wRB0YmLxczvzaQciBmK4464wPEVTBHVZjy8zHiMwMYX4Zr5amCWkVSVaS5aJHMhYhVYyG7GToGNPmxVxz2OONp6ImekZcXG7iSHOOjBhpdDjGsRFnngzAGqytg6j3E56QAjYAIvvyAyAEwmGTjGpzD9I5eakZmk+YNXxzSopViscQkDKQAP1pkuNNiflv0pLvaNcdUHZcNHquW9o0UfZgQfQkmPJCZdKuYcXcIZHXLopM0rqqmmki0h0EVBUVC6FtouTTKtj4E2HkdR5DZbnIHYTfysrHJ/JzsQytVg6NNuk6NUua0TulwyyzKGpszWNKCVIZWYxSI5RlZZAyXtuuw89zfoLdcG1wBG7q37Qe/YtVom6HnXs0py8kDB01aQ4ZlAYgarfZvYkDqRv4jAtOsowNaaqyteko8wVaiSm7ekmptkLamaxRdgSLuqjV4EYw2E9fkfhfLJSwSY6vNRfnxluZ81cj4PybLKbLaGOhrqZ6hZqghDFGHEjR2UnUQUsh8jc4bhXeyY5p1/z8vFbKnjAK2nEWNs78eCUjzyq4Y4TWPOqOozTNZqdaacUCs4EwbtXddgCncZrG19lFyVUwwTpduu98vAbhvVTRD3w0wLRPE919eQKkFTmRzivrcwrahaaUxGRQQzdoyqoWME97ffc2tt8sRUqk6MZW7o4G7sQU2N6Unq79SZa2vahVpEq5qGnkinpppEgEpMTwSDRYg2DN2alrXUMSLdQ7DGHtI1OHZJg+BKH2YIIibKCU50oAwKsNja40ny+nTHcAkWTXBPZA+DqHCFlMUyC4Jv+ra4+dj+Ixawjvzresear1WWK0/yxmp+KnIB0yMynb/bTULfW+PGsST7TSPGYXtVMdAtHGSsejl0TOgAID/dfe+O45HcHUGzqkdy885XpRiHd/gprSSqStyCem3ljcMcdea0xU3oXOwIa/QHbzxaaVUqDWVM6EnSGHdPieljh2ikOUggUnTYAE+osfS/58MTGtL6k5INShQC1xexHjiQgcvCgFmVrAjz6YNoCXKWDNZS3ToR4E/xwzRiwQRayKVQdQuLAkEXttiR7kuUyZ6xXLeLidXaaazb/wCcAYt4c/n2H7nkog6Anb/qTrChFNBYXKxqbnwOkfzxq8CfzDDGoatyfiH9Nx3lUrzJqpcvqKaamSdZlkP2CqqyEMjK7sCqKVYguQdN7gE2xssRLKGkDBaQRrggtItry6ombSnYCmKjzTOTgQe0R5xG+AseQddInL6Xhetqnnzjh3MZ8lqGeUSOUUh4WLDZrxSJvtfT0GNLRboYmqyIBIe0Zw2oCYB2NdpDVGxX+VRpinWH1hB1dJpg21TAV1Kl+9ZtwNrHp6fnxxf0pF9i1Ko7maA2fZaQ1j8Fe3l3zinyu78ywb3eTU7BN6bj1eqhca2VSAF3At0t445542LZALJWArYypFgNIB9SP6bYrYodGdl/A+abREujePMLYzgXi9uDs+rMyAkmjkRYXVRcOqylj+0pBtffzA9cal1DSc0g3APXJaItrGU7uxPwuIaxha4WMdwme29u3UofORJJU1AV1LSO4BG4BJNifPfGwxlUVazngWJn4HxVDDsLGNadQTnJxy/C3DjZTBlnE2YZhNVNKjUFO1RoTSgZuyCnS4C6QxYbOygEnAYOleo90XAAvF+lEznBOkBYBwBcYidg2rOiwZCZ2QSZEi4nI52yC4Se9wzOlzfmdyTr6OhbLqVuDSqQlidIFfUgWBVWXa3dYBh0O98ey/JhUJw1RpzDrnaTcmNszO/K0Lzn5VR/YH7+ufs9kbItCsT3UtHPVcDc9exp6ucrmuTkmKLVp/UVnXcWxtOeDoLOo+ij5OmThap/SHkV1VTIa8305ZmpFyCTAL28r6scJ7Zs2Xell7rNeHcwJVDQ1yyMLXZVAO/q2BFVuSU5iUHCFYXUtFU6DuCdFz/6+J05QaWvWsm4JriDpSVbncHsxY/RzggRaSlmoNSSfguUpcSVKNuDfs9vmQ2BBAsp0x1pufguUjSavQxNv2AOnQm5/IxJFpARe0AKb5OD3e4asOs2XYKPngS06lAeJTdNwfICB8YwFt912+7wwOij9q0pnqODp7yqKiKwX9ok/wAMYWmCjDmpkq+D5FRr1MOsRlulhsNx5+e+Cg6tSJrhrVDcccGF0qNVbMrFWsAb/O9x6D0xYwwio3cR5punIXRDl5VaIb6wVJCi3/CPDHOV7m+/zXO1GQANwV60cpZDYkkiwPpimbBIdmnEIuhGuCDfw6euAi6CdiQMaXX7YJbSvjcn9x6nAEBYRIRKoA113ItbETsWETmlGRGqacSKHJvtsQRdQdvEb4TGaIAworTyK1RX6UkABjvrUi40A7eY3G/nfyxoaYhonb5Acdy2rxcA8XKLch2aRtbOTc36n7/ngwBqyQNav3ZqdRIUE/aA/p9BgwEZdqXrEK6kpKTuWItZbdL7+O4BF+hviDMg8ZoA20JaWKnCoRWsgbSWvF9knqNzbb5b2ONLiOUawdoinl15dy6bCckYWpTDzV8gv06Ui9r8LrnAS6s7adTbbbdPlYkfv2GGq1Htl7dE+e/0653LU4+hSpvDab9IeW7em6qqZ6eONxltbXPqXUsDRns+u/fZL28bb79MWZgxx6KtTpgi5jrn4otSWZu0jkGlbhjazePgfp/TEyoJ1hNWb0q1SLC0LTI00G4mKFSJUsQwswsbG43HXEGJR0nQNlimngSnqIMnf4lRBPJUSuE1aiiBggRmAAZrRgnbq1vC5ig7oN6gn4x49oYuFNZIABGLOq6ttzvsbfIYKFVDpMpBWm1hR2XTYknr438x0+uIaZTGxmc1ZHLNuXc3GVDR8080XKeFZIKpF7zqaio7I9nGDEe0B+3ICoY6ohcadRw2m0OmScjl2a9WeeUxKymYcDHu47kHx/FwVDxnnycueKcg4s4PaoeWiqcslaWCm77K9MJWZu0aJkZGcEgkW2sRhWiQSDt6rG484nXmLIqzACI7urXbbnumFCiQdGtlUk7bjf5ePnjCAkzrGSRnBK6W038Te22JCwOumCGgp2zD9ILDGKpmeOSRVsXUIO6x6kDwwtzQTJTy8hsdydpKalsjmJCFa12tceFvx+WJuRBQB5yCwkpoYhrWKMEXawUAk7dLfTEkazmj0iQolXZdDU1hzbNqLIFEWYUOX0v6Yogl1FVFIexm1sZe1l7AwAqo7aGxDA4tMcQA1pMwTbqtbVCnTIENvYm28EXGq06WfRMp94fy00dDNk4gWmho5DDSmOlhpovhTZ4lhSNj+qiVhBqIUs0TG3iV1Ol0uMte/X8bIatQOdPqTO2Z1kgndOaezGXTT2zP0A1dTv5fS2FFDY3hDdizV9Ckmg0xnVCpBuxBNj1tpI6eN/wATpbuPRTLfZn7XhEecqjfZgLHlblapbS00BB337o2/f8ATF/ENOh2o8cB7c7IPmr2kYRRVMyzKWWJmFwCEIQnofLrud74oD6QUUaZqPDG5uIGW0gcfBNtbXwJyx4G4krZgJangyhzjMZ41ZzJI8BklkCAdbBrKq/siw3F1YYF4sZnLLLjb1zC3PL3JfzTHvwYAmm4tOyQSMzqNs9UoCDKuIJKOLLJJuJPi58vnkeNKqU0UdbJUJKEWp0rUoqsTGkagKKftARqVRi+1zQZG0dcdWW7rMrRViySbWIGwkAEGROjf6xn6UXutaOPs5nzvi+oroZ6iSkNPS1NLEyyIgaSmif9WjWaMM2nukAi+4vtg6lPQ6JN+OPNbzAUYZBF7jxPx1lY0THJly6SaSop6pZBG8WowuGuisGZd979PQjCSQQSd6J8vJAE+O1bF1FO0OYIYxH2RilMpU2LSGS24+Sk/PGZHvXPNfLTO5ZwKlNX0GaRon6SpHlkppWUN2bSQvC5UG66jHLKu4JGq4sbEC5oOeog93HVulXMPj69Jj2UnQKg0XbwCHRllIGUTGtMFTNGKyCi2KiMva1wbkKov4Hf16YmdR4uksEglLSM1lsbruTtffzxJdeTmgDRmkCivFMGN007j0uB+TiTuRDML9fUoAIOx63ufDGEQsJvdQPOcyyv9JzQV9ZSQvBLBEInVS2hmjlZ+81wptENdroY9QudsMJMQODMeka9u5WKdJ2jYZz5EbN+rPJEZHLHPlNIYGEsKhokdU0LKqMUDKPBSF2Fztbc3wvRhxg8fDLsUViQZIub9/GqyLzexoKrSGvoa5Pht/nh2GPTaN4QszULgA2LE9fEdcdy2yN7gE8At8LOpDWMUgt0H2Gvizhh+caN480is6xWplerU+dUNVoJBjhlJBsbo9j/AOq2PGsUTE9fgZHqvaqBkxxdWAyaa0t9piBuPC3dP7vxx13IFSaTm7D5ifRcPzip6NZrto8rKYURN4yFBtboOuOiBkrmip3ljsoC7KCbEXNm+fhi2xVKu1TSh06lubC2ykWAHT9+Gg61XLdYUmpWV1DM1vE2Nif5dMFdLLZsU6RBe82oEeW2/wDXpiQbpD5mCltDBwQoNxew8cMBBQledkoPS7W6fzwxxETmoBS4UMGstiLiw32tiSAhJUdz3U2T8YMoJVRWgm3nGB9ehw+mCMQOpvkjYBoN6z+JOwA7ONQDfSAAflilhGn2LI2Dy46kVb6TusqHBpBxjQNHI6MIZe8pIPh+OH41n5tv3vTxU0D0XdSlNNBSxiRoIYIKifQ88iRqrTMq2UuerEDa5vsLeGFkSdI55dkkx1SSQNpOsoSYEavenBFC2O2orc+Z9ME1oPHHghJVF8yj/wC6DLl0bCjAAvfbW2/7xinyx/ZU+t3k1OwIkujcoSurSrKSx38eo+WOecYuVs2AzEJxjKdrF3YwxKre9rm4xVrwG31C/cU6m0yI2jzVjz31lwzILsdwbjc/fii2YA6vIKuCB1Jy4eynNeJZfhchy+rzOcDUwiXuot7XZmACj5+XjhTqjQYOZyGs9Q1jfkrdPDvcTGrNRfN8nzzKc6zag4g4XzWhzNapCjsaeSP4WMq8RjJlVgCS7HcgSLIwG4DXsRRNhPRLbdbpD5tEyA05S32bSQQSpo1IAJ+kCSRvuB2REbJIm9uF/vUFq4+ZnKqOagXL6P8Au3M9OhaMtZq+oZxpjYqihy4A6ncm97n2P5Ni00qr5JJLZ7BAO0kgCSdfcPO/lRAFPDAatMDqBbHw2CFsJ7o06eAufjWDD9LZODtf/wCT1mL/ADy+lT6j6Ivk5/4Sr95vk5dc4nXcMY2O4Jt0xwTjsXdOAlfmYGWPoe61wB5264GM0p0GCiUKhUNh0t1wUJepLD7QUKo6i97YmISpBWTRKFa1tO9vIed8MLTMjjiyBANAvaq5Gki/XbwbBFpIJHHEop9PNNJp7lbC58+mCERKElDTR7Gzlmtbr088YAYWaUC6aJoQQ113tb7Pp0xDgDcJjXKOVkbXZu6G7GQk9dI0E/yxhFj2eYT28dxVD8ZU3dkJBWwa5t1wyg3pCOLpxfZbScG1LIiBiyqHuSbn9kA3xzDzAkLTVh6LYDLJjIgJ1MbfaPQ4rFVXFSKN2As1nIFuu523+WBcEslE6guwVCfMm98KOwWUEL0SXGkkFid7C2IBBvxxsUhel/11O2q+zWt16qfHCHXnqRNPmFF0kUVVYGKaAsXXo3cH1GNI02I3+jVtKgmONZRBe0bkmw1bFupwQ2KLkrxHLtctIANQ/wCLYdf6YmLySsfaxSwlBe7OdJbdt7D1I+/EAzZTkE2QrVVU+V1tbw7LSVUa1as71SOaItpULZdpO1RQdr6NNjucY0gthh1DvsY3QdeuLZwse0C0g3Gq9puJFomIzvKNpZJ1ho0zF8vXMTGGmWnZuzMgUF+y199kBva4uBa+CqwCSMuzxjWhkT0cp4nf56kvewc271rHcYg5ogIIKyK32B0joG6nExGaKUlKpYxEIL/EQXJ+yP1qeXjiG5gb1INj2rDLYIpY2kQySIJJbEEg37Rrg9PPp574XQHREcZoqrukQnKYlGiZV7Q6gBuBa/zwwgzdLjasQGEjlljFzYHw69f44gxElELiVqpm/Paoqs8C8PcH5dmtNRyvLR1FQsklQraXjEyBAex1K7jbvFGIuLkY6mnyEAzTqPg22RqMXN/fvC+gcF8jNEYUOx+ILHuiQNENE3gF0aRG20HUYUt5Zc2G4mzP+7Ga5NlWT1ciyNTtQgokkou7RmE/ZdgZHuD3jqvub4rcqckClT9oxxIEZ7N0ahsGVlpOfXyYM5Pwv9IYOo57BGkHQSAbBwcIBAMAiLDcr2j1vvuSd/LSPAD18frjnjAzXjRgWWUzHsmPeF+9Ykdfr+7BxqUxdR3NcziyfL5s0kiSdkkYIrGwaQqgXUfBd7kjewPicVcRU0Wl0T6kwAPK8b7xCl9RjGF9Q6LWgknYBJPlbaVGqPjiumqsqjly2Ps6le1ZEoqiNhETs6O7lXut2uBp7pXUDhVavUp6JqMAaYmHEkaRABgsaDciQDMG1wQtXgucGBxFWnQpF4fUBc2Q2LAmDouJBOiQM4MTYqygGhkikOhmRgy7/aZSD9Nx88XhcLZWIni6i2R8MZpkNDR5XR8Q5ccsp5S0UX6FhQiE1STFCUdV16PiI+0VF3kWS2qOz2ziGkSRfLM8fFOr1Q8l0GTv1wdxOcTJykTezhlGS1lBXVOZ5jmqZvmU1JSUbSrQxUqhIlJPdUsTrllnksW0oHVAO6WZNR4LdBogdc3UVHtPRAjM5zn7gAMswTkQE/FdK6bEkkk+I+gwkkDJLLjKRU/42gUkSDt0v9zYgCIASiQGlUh7MlE68ouHqjU5VpIhpsPFVI38tun7tsXMQLdqu48j27hu9VsXkPDGdcT5vBk2Q5fVZlmc5ULGpJAQBQ8kp30xqCCznYDzuAddpAedr7PDriO5KpguMC3HEJ35k8F0eRcKZFR5hnFPn1dNS1mX1kMMyVeX0dPFoWGmjkUaWtG/fi6KGC2BDDDfYGkdA9Fwmw1du21xMjXDpAvY2nXFUVMROk+8umSZMkzfbDjnmLQTR54e4YoRHTLks86xoIgZMwne4EaJbvy3J0xJ+J3JJPo3JfMnHYqizEiq1rXAOFjN73gRM9+pee8qc/aNCq/DuYSQSPqAWn3ngBRXOuWOQZ0prMqkquGZHjp4RFEiNTpTxRKiRRwgqEUBFHXqp23xxvLGDqYXEPwtQ6RZaYMGwNtvWbzK7Hkfl416DMVFnS6+cknM7c+xHNy/oKjW2dZvnOcEy9se+IP1mvUWsnUHZbHwG3njXlziDfO3HYrPzyI0GgR2qWAGaeFiNbNHfc9O+xP78YSJBKqxAjjUkK9xTQvLp7qBnbfc9CcYSAIchaZstl4uSXBp4OrRUQUp47lykTpUksZe1hBnKpckaR2i91RYohvYgkW8JhDUAcd3ZNx8NoBkbNniC1jNCMpM9XGR1rURGMkaSWI1Kpta9rjoMU2GYVHJIybU1Xp1m8e5/wC+m34/vwwQRdE09IJUMxWNwvUbi/Tf8MQNqJxiQhJJpY07LW4Us1hcgbnpa/yxBdErCMkM4176m1Gw3v1t1/DBkauPCyidaac6KnL6lAw+ze356nDqDYqDsR0yofTOWDd0rvbr+/Hb6UyUxydWYQUlZNIHWJYJWa4Jt+rbwH7sW8I0mo0DaPMKrWNiStXc9phUZdk9ZAq2sFDD/ZeMEfS4v9ceN1LtJ1T8F7UyziDxEqaQutRT5ZV2uHiFwOt7A2+++N9zYq3LNw8DBXL86aP0HdY8lMKRCukgbgjY+H5GOvY2wMLjipnRLICLJYeh6fXFhpCpvAUxyxmvYnUfI9B49fLFgNgqu4wpPSuyaCSB47bYOLpUyniF5LAXuPLwwQIySXm90sxkBAY3Hnf7RwxrpEIZlLoxbSxAJ/D5YYRCWTFglzKNLLddG5t54xu9RMmVFM+v+iOLlBAVvjGIAtchRa/3th9I/nwRsb+H4I2GGN4+snZ2JjFgAukWHmLDFPCQKbYOoeSZVjTPWfNQynYtxhTByCBTTbqb7d25+WHYxp0GD9L/AElTS+i47lMKd/1UbX29DfAtaSY7UDjZZma+q53tc+Rwbb9SEZyqS5gsZOIaYgoqR00YO2/Umw9ca7lkfm6Y+8fwqzgY0ndih8An1yiZ6ZluNGlWBA8dVyQTfyt64552rjiFsRBbZOEALuqzU1OyC1rHX+0NipAt4+Ywiu3oHqPkU6g/ptg6x5qZLmUdZUVlLEG+Kga0iEEaQxNjcgA9L+Jtv0IvRcA2Gu646o8NhynbdD7E6Aft4utieTXFeScO5PnOVZrUUlDWSzpUq8riNZ0EYXSGIsGBFwCR9r541jg5lc1NHSDgBbVBJOdrgg9YW3wtam6loOdolpJ74g749Uw80OKcv4qrcseg7OYUsEsTzRlmRyzk2Qsq3UADwtcm3njeMxM0RTc2DpTnuA2RJvt1bba2qwe10gZsB2yT2jZ8F87vvaFK8y+TYP8A/C04/wDqjU49c+TEAUKsbR5Lzr5T/wCzw5+/5tV1e6STVy+57d5R/wBMZQNx/wDa1Z/QfXG055DpM6j6I/k5/wCFq/eHkV1ojYkC21wbH644Exdd28aktcNNELELpbfyG2IadnGaVUB1o5TfQbHp+Hl6dcGlFLL1XYAevlfp+GCBvdKdmlbhg1yGBBPX8MMOqUICQka7Kbne9r/I7+WG5gzv9FF5BTVKwH2dPUEDwA8sDNr8cZIS69k3yHyLA+fS22GZnSKwZJumNye6Dtbff8+GI0oBO1MBGajlamntEsR+qcb/APCf64iTkc7eYTgbDjUqM4xAHaMBpbrfxH52wyiOldNJtC2D4YkMfbajrJc2v+zsB/DHJONt/wAVraoIjs8le+TVBZI2BGvr1tbCnXVQqaxyEodIsbW6kfdhTylGFmsgKqLi1ipuNvvwt3WshZowKqS567D+v0wJsjkL8zuKmEMWZSG2Ph3kFh+/CHZEHYfVYMoUUSU/pHMLAk6YQCTYj9WP6Y0bBYnf6NW2eBbt8yiSCRYiy+Fjv8vx/DBXQmyzDsqP3rWBa9ug28fv8MYTZZGpJRpBJX0VcO0NXEknY2kbQUYoSWS+hz+qSzMCVBa1gzXY1xALdufGrs1LHCx3fEdevLXbYEBl1LTUtRkqx5FU0Rp1q6WCqqZlaSkj7VDpLNK8rCcosikajpjGrszZcHU6QJc7MNz12sDq6MX6yZKKpUs4zv1b75AQJg5XORzTnldHRR0mWOmRUuTNSpNFSwGKLVRRlipEZjLKgdURiEO4KhtwQBc4zY6h5C172gDZayCqTpOaTmb3zOoneJMZRJ23eAqAKNi+5UWtbfe2AAQhuaz0XY22ttvvb8/yxJiCinYkAuqelQqCfiYQbmxt2i7fx/yxIHSE61jXW42IzLh2lNqtYiSS/r+sbe35tYdcLpGWglFU+kkGq6KqnqYIZElkp51inRCbxOUV9J9dMiN8mGGEZHaoDSLdo6r+4pRnBWSxAkUXGxN9+tvvuMSRIyRAQYT/AMN8uqzhfkzxZVcvI+XuTcX1BranKKnNaQx0FITU/qkqSSxlCRqyaie82k6R0wzE4im4trYm7Ro6UnUD0jcgXGrbtlde/H4rlWs01y6pUIgSNIyBaAAABN8tpJJumLjblO/FOQ5PzUps34Og4gy3iTMK6nnyWktT1uUGscUUMzOBIk0UHY9rYajIzA9CTOE5SpCmH0DpUqjYN5BJ+s2MtVt9wCCttQ5SxfJRxHJ2LDvZvaWuYbZt+kBdpINwWmHAawQm1yqVEmkstiAtzvYHbx8AMVpgZrz4EwsKueZY4jHBJUapERghUaFJ0tIdRGy3ubXa3QHpgmbFDWjjjNMeazJHDQTVNDmWY0MWY01RPT0ptK0KMhcghl7ouCxuBpDXuLg83zsw1erydXZhrVC0wdYIg7zlMa9i3nN6pSbjaZrRoyQZyMgi82z29ak/GGWZRTcN8OmHl5xHRT8Q5f8AGZBVTVCMtXAtYsTVKN8W9o0Mct77kC4DC1/FObHN3nA3lXC1MW8+zLg+8kFjSZNmxEgibXsvUcfyjye7k6viKGjoiWGwDg8tJDYgOmLmMuuyKnPaTTFAQhcte9tiev58sfRrQNGV4iABmVYPBHLfiHjR4q5YqvJ+EDHPJJnk9MzUUPZDSV1ggFmkKRgA7sxtfSRg4nXAFyTYDVc5C9s5kwmCiTb4nKcs8r+arqKbt0hl0sA6K+x63F8QBIulERZFMoBVnt4XHXfpiCYQaVoTbK5inpCb6lcXJ6/ZfGBsmEYGbSqS9m+qKck+D3Utc1kUaDWqqzsgQayTa2pgb3sOpIAJxexOUDbxx8FZxzJxLhuW63JKr+KyrjDI8zpsqoc/kpqaoEi1vYK0kFxNTLUBjoiZ6hT2iksBEGBAGoaTHV6+HYXUWkvGoAki5mNEznBMXMRpUxNRu45CxNGlivzjgGXuYtsMGxIA+jBmYgmxYuO89ziryPMKTP6zldR0KU8kNHleRxR1lRDIWBDvWOFZECxpfSiagqoEA2HH8mM5QqYwvdTdSot1v0A54AIa0MbdjbyR0WMADQwO0p6rnHyhyS6jFBzqtYxc2a0TLjA0gSYj6TjJJkqseE+GeJ+Os64ugyfJeHFyOjiraSjzHMc0lgFfnVLRw19Tl8SohVNFLV0xWRyO0nMkY+yMfRjueeJwlDD4XCAQ2m0umL9HS0RmZDQSYLY6N5IB8c5O+TLBYyjW5QxznBz39ENBOiwvLBUJ0miC8aOTjmSNESUK2GKn7KGF3IEMROv7QcxgsCAbbG426fS+OP50YpuIx9XEN+i8h197QYve0ouQsGcNhKVB2bBHXBIlM9TN2aPYayBq6bXv0640bo1rbhlkxrWKmf5dSrV1t5MumkkgKx9gtmjEZUjv6heQsTZbOqi5BxGhADuvyOZ77agMyVfIp/NndGXaQ6UmR9KRqFxGesSiswjM6TRyDUXSRNj0B2v88OdK1zTBsr/rucXDNXwnUCGgqpeYXwC5cvaU500bS06xSyxybLpdY4zYXY20kDrizhq2g3O4i20gEA+tzP0gBeVcrVi4WzMibZSONmS1mMaoCoGlALDwI9PwtiiyAIVeUwcU02a1PCXE8OQ1ENJxDJl0sNDJJCJVgqW0iJ3jJAdVfSxUncAjxGLOHewODnjSaMxlI1jdKdhqYdUDHHRBOfHUnKjTsqCiRmaSRYYwxJBLHSL7j64rsb0RpZ+qmu9pe4tym3UkKkDUdx0sPz92D2hDJMIdje1/qLdMQbWKhwvKa87LnLqh9R1WINuu2LODb+caN4WUxdQ2ndb3O1j+0fTr5Y7Vu1MfMJzmGqjr4gSrfC1Cnax3hcfnxxf5OMVqf3m+YVPGEim/qPktSuBsw/T3J7gbNyS00mQUE7MDcl0gRX28TdXx5JyhQ0cTVpbHPHc8x6L2oPDuntg94U8yOpSoymnIDgwTCPveIIJH/tWw7kF5biABrHpPmFqOclPSw87CPd6qx6JiWUKC17C/iPn+OO8pGRZefuCmNI1xsGAIufyMW6ZGpVKgOalVCdhqF16+Q6f0wcBIcpVTAFQCpJ8PPBNsZSHE605Ragy3Go7XBP8AD5YJphC699SOAJQDoQbbeJ/hhgdJSyUuqICNTGx32F7/AJsP64Ik60oyszGm77Kb+LemDuBCzStAUZz8KuUcWBelqy1h8hbDmuir2D8BRUpIbO3/AFJ0nQmIC5It9w8P4Yq4QgU2xsHkEVR3SKg8Ef8A7roGOoAUkrAg9Nxtt6YsY0/m2RtnuCKmei8DcpfG3+HcqFBVQAbX3uPDy67YiATE5SUBmZXgVgtzqW6jfxvgWCRdY471SnGffzyU2tpiXp+d8UeWRLKc7/ROwsS5RaJtWzb72Pocc85t4WxY6106UxUzJqJ3dCTfoNYH8cIxIBaTuPkU2kLgdXmFL6dABMpkLfrnZQxJtdj0+oxr3t6Znd4BQ0jRbCeYWt3VYg9Ov53wLZtOakFETP3HBHgfG/hhlIWACc1cJfezgnmVybbfT/dee3p/0jU49i+TL+yrAbR5Lzr5TvoYcff82q5PdMG3Lvnp3S186yi/lb4asxtOeZ6VPqPom/Jz/wALV+8PIrrJC112FjvcHcHfxxwJhd48JctqkQ2cDST+7EN3JL9pTmh2Fl3G1xghvSSNiLUhCQbbHp0t8r+GGTASXBeNNCty0kQPo4/niZAyQicigXqYu6Uni1WO/aA22P8ATDRkerq2LC2Sm2WRDvrH03Jw0vmdqEF0IWQghibvfY7H09OuJsclgmZTdUF1NmL/AGb3tucCyBkjAUZrO8HQAHusRq2AGk7m/wA8Q4zxvT2yqP4vRl1kSR6TfYsDbDKLOlcI6nUr7yUsGnUM3+sYix6dPHHIkqhUm05R6K48iqDpUaywK228cC8yqin8MraFZgR4gjp6HCTdCWo5aiMTpTuH7VkaT7JIsCL3bpe7DY7nfyOFEjNDoWnUj1RGAKmx6km334FzZuh0rIVwEqYGksNIZxpJJbSy+fjthdQ2d1HyKZfMKGxVCnM6yJSjuFgvud/1S2tfw6b40TRM31+g9y3NRh0ZOr3lPHfUIqrKxtYabb7+H3/vxJAyKRlms5ZO6Y1jl0i920Gxa3p0A6D6nxxEa1IanHh2mhzXOcpy2ZpQk1QiOoIV9PiASNjsRqtt64XUc1tNz3jota536rS7xjzTqNLSqNYcnOA/WcBPjkn3POIfZ3yLIOE+PM65hZHw5kk0yU1RNnGaTwQZSlTCzo1YiVOiCXXTogM26iQhb9obL5JqHFVDRouDy5pIDQNIxLogvnSIsRY5AyJXoPOjmNW5M021qTgGugkmWkA6JId7MS0TMiRa8QFF8nzWm4p4P4P4/wAo4ez7hrhzO6D4+mp8yp3hmp17eeNVqEZ5OxlZKdZezMjd1wwOhltssbhjQrGiTJAaZBkGWtJvuJgj6uUkQT5/WY3SOhkCR4xsEgxYwJGzIFq9iBbqAbeP+XXCBBKraISzOVGgfMH0/N8TrUrDtgKuja63+JiY32vZx1+630wIdomdSjURq60Xw/HC/D6VjZjGtQKuSnFO8QDOCzMHDarkEEm2iwAN2vtixToBuGbWJB1RfVO/dOWREHUjxA6bh8eOLJSqLMFVtwrAA3uEF7236+J+/CcioZGW3jjcmWeV9ZPiNwCbC+9r/v8AriviH6DHPAmATG2AT6QjqO0QTGXuVt5HzBpMs4Wynh6Xh6XNZ4i5d3qjFGSZGdWR0/WKy3UhgQVYAg45p/O3BVaYNRjgbGBqMyCHAggg3BEQtFyd8oFGi0PALXjcCL5i9iCLEEQRmEnPzDll4czPhibIY0y+enaITJWSzzdozBu1mkmJeVywuzE6je/hguTecWGqf1ekx4O2C68yS4iTfWTtk2y2DefjeUK7qr2GXbGgNAiAAG9FoGoAQFVJRmchRfbfa1zf+uOoEiy2BiErMDHG5dnAtuVH1+71xGaEXyug6epWjraWpDU4k7aZU7XSVN4RcDUrANYXDAEggEdL4dSqCnVDy3SA1bfAjeJESL7U0A6JAzt3ZdqdlCoEChY7LoVAzFIl1M5SJGJEaF3d9KBQWYsRqJOFNYLkCJ95I7jOW2cyZF9VzwA4kxlPF9nVAyAUj4PpshruMuE6Hix6iHhWbMqaKvaNd+wZwCOq2UkqGNxZSxuOoeylpEA69md9klok5XcBrJGaD2haJ1jjf5HqK2U4v4yzLh/PKWDNuFeMeM+L6JL0lDl1L8Ll9CURmj01N0hY+QVS4DRgdkgDS8Fzh57UqNPpPFJpMDUSQJJDWw6ADBeC0vaQKTadM6dX2/knkBtWgW4ctYx2ZJkkEwejDjA2GWTJdpv6LNYM+pafL80SkiyyPIqmOBBUUC17VnwM4LBo2mZV1PpCMw0rpZytl06R0fIWLrYjDNr12aBdJDdYabtkbYNxYj7IyHkvLmFoUcS6jhn6bRHSiJP1uybDdrMygNZZSVIsbbW/J/yxtVplHcxns8Sgoo1m9/8Agfp92MDckbWqhuRkyR8ieFXBFlmEmlhdb9npJsdvE3HjcdL728dGj2+9Xa7JxLupXPl2U5On61YKhtZMhkedyZJLhbjf/ZVfUeGNfJdMknt9+fEXSqr35enHonyaCJIBCiSSRbDRe49L3PTc4nRA442/zSWvcXSiouIc+n4W4r4MoeEuHuLp5KXM04eizWRjQ5Hm1RDBD+lZYIwZKiVFijSFdUeh+0bUySyKvoL+alQewxFNhc1zab84DXmno9I7QAYI1HWeio5t8/qFDD1KDnllRry06Il1RjHlwYMoaXOl2elABDdAOUay7KqHh3J8n4eypaiPJcvpKfLKMThe17KCNYU7TTtrKxgnTtqJtcY5rnBhm0MbUojJsCdRhrRadWsa7qhyVijicO2u76T5ce1xOruSVQLoCBrTxIt+euNRvWyAugqaWR6pYTp1LTxlTtexLnr81/HGAX4358b1DhEneUvUm2m4NhcbeO/7sOA1JQvdMMCD47N3YC5NPe3h+qP5t88DpXziw9U1+QHX5hFONlOoE2v49cY5sKAZKErZIo8vqEVAD+rOrx/1iC2/1OMgQRu9yJjSCDt9xTYsjLARrW6rYEfhjAAExwkoaaQkCxIJbc+RB/O/8sY0W60YEJKJSiOARcHZb7keg8Rt+OMgpbpm6Dzr9XllcCTq0FfqRi1hhNURtWMkFQKmYANYA3NyAepta/4DHatCeRqTnM5WirXvfTS1LEm+1oJDfGwwLfz7APtN8wqOJEU3RsPktJ/ZYrhnXInguF2LvTxVGXMetgsrEDy6SrjzPnCzR5Rqga3T3gH3r2WmJpt6vK3orm4YpuzpczRxdQsUrBTt3TYm/W+NVgqmjiWO3wkcqUw7DPZmI+KsikmD6AqFR0Fjv5Y9HY2LALzR0qVUkp03vbwxYZmqrxkpdQElgQGLHffxOGdSrOUrpGIHSx63Ft+uGBwSqg2p4Fr2BW3j6b4a0CZlJeLkJbUAukt3r9Ldd/6YEAgoSiF0/q9BI8r7eOGB1roCErZ0Ukk/cNvu+uDaogKK565GUcV7sQGrRb6r44sC1XsH/toqYOi3rH4k91JYJYkDqB54qYX+zb1Dy4yUvPTPaoRC8P8AeqGSWX4dRTuNTOFViWUAEnruwsPEkYdindBhBtJ8vgexFQnRdF1LqWnlnjlEYCRIwuTYHc2P7j12wJHTLRnxx56kkG0pzMGlbWJRelh1+vjb9+GMZr1IZVC8ax2z2dTY6ohqvtvc7+uKHLgGjTPX6K1hSYcOpRHsm1XVRrBta2+OfdGS2DXZg5IyAOHguAra1IHhsynriviAdF3UfIqxRI0x1jzU8pwShN7LrfcbftH6WxrnNl5SgYDRuCPhUgOdQ3G58B08PHEESUwbFlJujd/R16fI7fu+/EAXjjjWnBcKfeyIf9JfJ+Zm3bheewBJsBmNRb8jHsvyZn81V6x+FecfKb9HD9TvNquX3TpKcuOeLAAk53lI3/8AuWrxseeZ6TOo+is/Jy3+qVT+kPIrrBE4CkqF02PgPwxwbs7run5rIOSy20CwNzpH34EXS6jbI6MK4W4RmG/2R5/0wxgSDuTjGqI2vQi7n9gAnBSkxqX64+ySoHoLWwwuAMoS1BSSSAi5YAht79O6R/HBTmeNSjRvOpN8pYgamkY3t16nzwUakAhBTEgKD3jud/DGEklGE2THY7Dpbb8/LEyTxZEAFH6y2p79NLG1hvsf5D78YBr4zCcDdUhxhqeRwBpGoDc2vvg6FiAje4Qe1X/l7FJZAAbCVuv9PljkswqThZWRktXo7O5BXpv1H9cQ42kqo5qsyllDKikJ0ta+3nt+JwlwiyGE8xG9ip8ibHrt+fuwtw2JQJCOhdjuDbfceYwGkRZCmjPKz4Slr6tukdDUuBYncJfew9PwxXqEQ6dg81bwrNJ7WjaFCYZ8wmzeupYmmhywT01T+rla07CBBpdVIWym+xv1JH2jbUNdDSIyJ9Pd1i41rdsraNGBm4bN547timEbKiaVZg1gFvfYbgm99/Effhes8cQFSAslbLpsCADcbkjwxhdaEIgZp54Ypayr4j4cpqSKQ1b1aRxhFLSKSGB0AKxZrEgKBuSBtfC8Q0mi8NEksqZXv7N2rrtCu4BzW4mmXmwezqHTbmbQNZOpA8JVvHXCPLbjCj4graLh3kflvDT5hxNXxGOWlpMzjq9VQZnaOaKSop4koI0BSRUlV1h7WeNkFXm/h3fM20Jhmk3pNz0iTLmmILg/RaHA6VgWy3pL6H+UbEYB/KzcXUZ7StPRY6QHUokSJa4U3n2j3TBc2C4NYRLQnG/CfOTgvhfjTh7Ic2yjh7iXLHzOT47MamesrRMvwjSVjSyOWnZKENqLFwJSrFmBY7fF8ljC4h9ADKDEz9NramyPrXIsdm3wTlHlSpiKpquIkOOTQ0Wc4WaAAGybCBGoDIOt7BVsqgDawFgALfTb7sLJJ6WtaUCLJQMGkA1BzcEdfpc4hqIZLFAWqaMrdgaiI3sCftg/wxjbEcalEWITZlFWBRAQlHKT1ECk+FpWuoYj7O/qPXCqX0QWi5HviepPxH0iOMk8CUv2ZkdiC3Xp4E3236264ac7JLsk21ryaWEUZmIViEB3Y39T6dflirj2OfQe2n9ItIHchrtcabmN+kQfJW5wFy0z3i+SOvlSTh/ItZ1VcqAvO3TTEh+15ajsPU7Y5Hkvmm8w/FWGwG/aRl2d+a5DknmY5xD8YbDIDX26uoK5uMOT/CWWcB8THLqKZM6jy+Ts6+Sd3mifSO+ouFB3JtpA39MdqcM2lRikIA1as91l6BQoUqYDWtAAWgvJ7j2Hmby/4d4tYRJmbRvR5lEnSnroSEnA8gTaRf8AdlTF7HUDTqQMjBHUQkYij7N7qezLq1Kx6qazNGWIcX28tsVY1hA1iZ5EkeeIxbhaiRtzYlTCotby3OAJtKNhABni5T8odY174LEi9rW+/wAsG0oCBMBZvZ1JITRYbgdN+tsFoghQRaFKc35icd547NmnGPEVRrBLBKkwq12LEkRaL3Ylje5JJJ3wilhqVNxqUmNa45kAAnMySIJMkm5NyTmrFXE1ajQ2o4kDaScra90BQ1tSlPtMbgm5vuT4knrvf64e5853VYDUiUcsLEgkjw6m/n+GB3qSyVFs7qCmiwsupmI9Oyk8OmJsipjNVByHjlk5GcILDD8TOH1oNQGpiiAjfYE779NsW8VdmjvKs4i2JLjZXlR9q1LA7fqlO9ttR69T06239Ma8alXe4aRAR5dCoKkAX8enXw/lgxldIIOSsDhTlQ3EORw53n2f5Zwlw/L2oppq9qh/jpFOlzDDGdNu1KqdwxIkKK/ZsMb6nzj5Q9k0CposbDQYaLC0B0XIsPpaUwBOSzCczaWIe59KjpEkk3OuTJE2GuYgWkhMHGnC+U8MZjQ5NlGZnO4o6CknnqBTtFB20ikt2GtVYw20lWYAkHfGqxj6jqjnV3TUdckgi+WsNJsBBgSE6phPmzjQDdHRtFrWmLEib3gqtqlrpKyjVpBIvtq6nw8cIIGpS07UBQlJa5kVrzrDEz+gIci//rfdgmfTtkoqGG9/oj51JCMAoBG1he+39cG4JJUfju1dnSwtZ/8AC28LDsjfc/I/diROXV/qT9Hoid/oiZEKLJY3Y3tfp/ngALSoBlMGcSFKKW0i3YxhQbbntFIsPpfbBtMAg8ZJzLkRxmmntgqd4g3HyIP78LCm0rDv9oSXXfYaf2fUE/xwcE5ojATjCjEpYFfHxt4nfy8OvniXPCUcp47Nqbc8o6iqyzM1paZ5xFC88pBAWGNFLM59OgsLkkjFnAn860ayR7/CFlMQQTb+ceqrynQb2BY7E9Sb47Nm1WHJxrGEeWZsbAlaKrNr2t+ok/hfGy5Nb/WKf3m+YVDF/wBm7qPkudnsRZoJ+AeIsnLb0tbTVCi4+zNTKCf/ABQHHnnO1pGNLtoPg5w8iF7HhzNIdZHkfetwMpp+zzCvp/2W7RB4bav5EY5ioYcI4yTy0OYQdakuUvqjhstm226b/m+PT6bwQCdf815Q9pEgqZ0lzvfewuf3YshUqmal9CCTdt997D8+eGEXkJLr3UrhAIABRlvvYbXwQO9LIlO8LghdJYfIdMMBORSDPciFCsrXI3G9/Df8fO/rhhB1BAZiEuqkFdrHpuL73wuIErCLJTSQALWN+vh+RvhrQSIUbJUTzwg5NxQLg3NYQPMdooxYB/OHcB/7ZRUR9HrH4k9TsdbgncH8nFbD2YOoeQWG5KiWXFDxVHKDc/DSkDoTcgYfi7taI1nyWUiQ1wG5TfIbimq1lCB3lYBrGwH8cZb2pJ3ceCW4ANACOnQRQM7Xsq3J8t/z9+DbcwOOPilrXfjJpajiSRUjd37DWLAsFAax6fPFLl13Qpn73+lXMGPpdijYeIXGtEYevQ+o8un1xzVwr7BqCJQETU4BJ7y3HmLj5/hhWIb0T1J1D6Qji6nNPHFpDsQHBkQ3YG9nI3OKEdLt9AR59qG8CNidY4XC3sCpHUHA6NwQpAiyTmRiALAEg722G2Ba3UU9oXCr3saleYvJkEMD/deoO/8A98ajHsnyan81VO8eS85+U36GH6n+bVc3unyBy054E9Tn2UD/AOlavF7nnJewbj5q38nQ/qdQ/pD8K6qxswUWJQnoCeotjhXC67lyW71wQD9k/Tp92ABS3kBGRsw6ajaxw0bkl2clHRuSCV1FR4/XywcJJsvxkFyQGK3329PXByZ6SEtMIZpFFt7EA7gf7p88FOc8ZKCLjjjWgJXUlidj4G9iPztg2GCDCWGmyFmIAJFuu1v3fLGTrjjjgowmmZSwbZenniXb0YsmOsA1Nq2NmJvt+ycS+YvxcIgbcb1SXFgBlVQArdovlv3h/T7sOoCXSjeTBJV8UYCzTALtrYkfXfHFNyCqkCL8WUzyqYppHoOnnt44IHWqzwrNy2pPcGsXIFx5j8jCna0oxkpFTznfS5O3S429Bbw2woiEt7U4RyqbgEHfa/jgTOpQZ1pn4hDVGUZxBeRO0oKqLUdz3k03+W/+WKtQ9Hu81Zwh0ajXDUQo3k1BVU9XmqV0zT9lKoEiyE9onZIFuNrsRbci/UnV1OqLpl0az5zxvW0qlsNDdgUm7UR6i5RJZGCrY2BYDZV67AbfTC41a/Pjck3PYjU72+m979Tv9LemJNrIHRrT/wAK1dDQcS8P1mZu0eWRVaPUOsbvpisVJsjK5AvchSGtexB3xAphzXMdkWuGv6zHN1QYvq25wm0qjmPa9ubS06vquB12OWtR7jrg3hbmHwvTcG8WzcMZzwtH2aS5ZRZjxDl9NPHDoNIssVLBFFIkGlxHEEES6wVVSpLjyfi8WyqKtaBoiGhriWi9jBpQDo9EuF9miIaPTOcHOnk2vSPzY1HVXu0nvqU6Rc4kEO6XtS8BxIOiTFulpHJDK+HuGuE+H+G+E+Dcvp8n4YyrLo6ClpoWmaKBQ8khSNpyZSoMpAaQlza564t4vFPrVnVXkkmLmJs1rdQA+rqA3iV5viKge4uAzk95J2mOoEjYnJUULYEIB3T5N/TCC28qvMIlEJFwW3bY3tc4MQhcZzSrw6KvK5DJHOskkcnde5Uatw1+hwIz42FRo9ElRrKozHl6lkhjdqiZ5DGukFu0YFvrbA0R0W9Ss1zLynlA5MQdSLEi/l3T4fhhpEEFKJzhaucXc1cz/wCU/wAq+U2RZg0eWrTVCZ3GAGWoqKmmeWBCPAxrBDID4GYje+Nlg8CDQqVXCSBA6xBJ8Y71ebQHzcvOZIPYDHiZ7guu3H+XcyKHlhm2UckZuEMu5gxU9NTZJJnyO+XRKs0QlMqgFj+oE+nr3reIGK2kGvBIloIkTBidRNu/VOuFbwzaZd+cMCDcZzFvHP3Ka8RmGbJ+II4VApmp6gJYlgF0Mb9dunjc3xUxbQWO6iksynX8F89nsV8WvBxHzD4DmduwrITnVIgIss0UxhmAHmY5YT/869MdLyth5w9OpsgHtA9U3lRnT095Hr6HvK6G1d3V+lib9On5ucc2AtY2yZaJ4p56iNdRaJ3Yk7X1Rxm6+d7EffiImB7tyYbCTr+KlSoAqXK7b9PDxxIaM0gm9liUCoQurSbdR1/N8ERCklDSd1iWvbwubA/wxAhYCkHYlwFRgpNz4BRa9/XwH1GABIjuRTmvNXUm1/K/T5+v8sE0FQAFC+IJwkWtyVW72Lbf9lJ+O2Dpi4lPYL8bQq/9ngqeTPBsIZTJoBNj0vGov+P4YsYhoLQAdfvWY0/n3TsV0U7kwQEq6XAFmG6nfb5emKrLCAq9QXISr90kbAi5Hn9OuMiREICVdHDfG1HQ8B5XkOX8TZfwjxVR1tW0VXmeTGtpXp5m1djrRlaGzHUWB6i1iGYnmOXaHKBcKuCAdY29p7MzBiXaMlt7t9oATmw3cu35rcs4HDh1LGhxafs6o130hMWuzfpAgKEcYZrW5nVpV5xX8GZtnh7QT1ORQyRwSxBUEQYFjEXC6h+p0qBYMA17zzXoYxmHIxdMUwPotlpIHSkuLBoy43AGoXvJVLnXW5PqYkO5PLnCOkXbd03gbSJnKyrStCIjpUTrRwEhXkc2WJTsWYmwAAuTfbY7jHTDdmudYASmulFHSZ3xPBTZgM2pIGihjnVRaoRGmUOoUkb2v3WI3G/iWEQSJy95HxRVhLQSIMn0zR87ao0Fha5N7dd/6fh64MC2SrSZUco5VbMc1UdClM63a9/1bg7fNb4ExNuLu48lYIgA7z6J0mIIa6szW8/z8sSBa6VA1KLZpmT0dFmMRgoWWWnkUPK5DR6Jqc/qhY3ZgzCxsbA26WxLbSQNvkTPhCtMYDHYUxSEMWjIv3rdenXzws2usdnuSlIxkqBDoJLEG3mPz4YINg2WOdYyU+xx9lEjPcKUsCTuxGMDMgAkk7FE+JJ5aakFSkDVCHtqdwshTR2sMkQcgGxCl9Wk7Ei9rgYt4JsVW9Y849QeyE2m28TxIPpHaojApY2ClgTfpfa+OzZcIy6ycMyCrk2fNYErl1adh0/w0p/hjZ8nT7emT9pvmFRxP9m47iuU/sQZkYeIeIclkvoqsipqhRcbtDIvT/uzH7scNzxZ+ca/9Jw7xP8ApXr2Dd0HAaoPp6ro1EipnMYAUam3Hi11/pji3iNfGSutMAp2oKYrU1KKR3ZWAHSwLXFj5b49D5LfpUGHd5WXmnKVPQrPbvPjf1Uvo4pu2YNEpjCgqwcks29xa21gBvve/hbfbTbjjb4LUuOxTGgisd/Ii9umw/zwwKsRZSWA3QXNyAF+14f5WtggYKW7rTmoawIBv9fyMHfNJO5Gwk906SFIuR6eX7sGZSyYRhUKqFV7xBsDcXPhiQOjKGEk6uIHnVVkIkEejWge53vpJ+z1NztcWFztjAYBnV7uPVGB0hKjmdrpyTiezAnXVWA8bzKPL6YsOB9oY2f/ABFZh8qfWPxJ6qowC5JDANe/8sIw46DQNg8lk3UIp308SQ7Fy1NJ6HqNxfythuJEBvWfER6oqMhrx1KY0lQkMc9yocWYnp4D8em+Da2XRtHVr1pcSJRdVUlgI1DBNiRb7VuvTwwwERKBrZMlUPxjlGXZpxJl/wCkIFqLWUMGKMgJ3sykEbX8ca7l15FNgGon09VZwbi0ui1lzIynmjzWps4zeBuN+IqrL4SwiSqeOoKAzSABmdSdlVR9o7YHHYKl85dTaOiC63VA857YW9wrGmg17hcgbdi2j5S8W8T8Y0+b1Gd5jQSfAyxXU0ixmRSpa5ZWWxBU72I8CPHHP46kG1RRZrbO3XHG9NNNrWiprmPI7Nq2bOXVuh5IqyphikJmsK+stGdeorHaQKqkFtgLeFsaoVJGWoDVGUA5bgJz1qs7QaLiwvkP5rVMe03nIklih4Rytow7BGbPK/UwBIBYBgN7A+Ax0mI5DbTqFmkTBIyGrs+KmkzSaHWuAchrSE3tEcRMVA4VyDQV2Z8zzE32PlMB54EclM+0Z7PcrDKQFrHsC5Ue8J41ruNuNeWdbX5bl+WtDkEkCLTyzuG/xkzXJmdje7W2sLY9P5iYUUqVQDWR5LzP5T8sP1O827Ft57qIqOWXOwG9zxDlAG3T/CVmE89DFVgGwq38nI/qVQ/p/wCldV4nBjbc2B9duvU/THDOMQu5cLpUunadN9BNyPlc2xjN6S8WRCuCALHSLXHT9+GA7UmAiw3W5BNjfe/p164MXSiJNlgWY7jusb3J8Bb89cEclEBIOw1FRYCxt4n7J/dgp6JJ4uFEEnjehXa5N7i5uN9vDBg2kIEMxLHULXt+032Rg2gESpAQUqjYG9vE3H44FtiplR6uSzWAJFm+7ScFF44zCY2/G4qluKUvUog1he1UHfoNQwVJ5zKKpIBO5XnBYy1B7xHaNYH5448AABIIIhSGimZXA3G3Tpf/ADwOSS5in+W1RZIlDA+Fhcn7sA6bpBaM1Lqao1aSWuT4f5eGFOaZ3oE9ws11Y3D+I8sL1ygOxYMRJXRRsNSMl2PjYsP6YrPADXRs9CmMIEdaYdF67M1UNYmMEDwJiTGoY0wesravdYdXvTsoVdEkscSzKW0sBcr1BAPysMSRJB1pIEWGSLDabEE2OxHXr44Eb1BZK9jdwqk95tunQ7/5YkLIAShaxBFgL7i+39cSApDdizEd7k7MAN1NrEfPwxJMKXWS4IIAsCCCBc9fnjJvdLuTZZI4G1iSTe+3ljJRFozK9jc/GUdwATUJbfrv+GJYL8b1GhYwo/kpL5VTCZDH+sqNB7QsVX4iTSQfUaTbwvbfxij9FvUPJPxNqjo4spRTxo5pxNbsSymTTYEKTYgeu+CABKrgQLBcw+G+G+ZXDvti8veLeafC1Zw/PnvGZmgnDrPRzCVZI44oamMlG0IY003DWW9gMdXgcRSqYY0KZ6QbcEX2k7xOsWW+xVNvsCaZ0mtAHdGYzB3HvK+g7mfPzNy/gbias5QcNcOcTcyUgX9EUGdVrU1FPKZ0VxM6spAWMyuBqUkqB12PPAtDwXgxImM4OZE7FlBjHOh7tEXvExa3jbL3g7mLmqZFwJxrmsbrHRUmU1kpJb7arExFr+Z6E2J69cVcS0Frg3K/w7dvggpiXCc18+Xsdcp+LK7iTIucNTMmTcKQRVMNPrQl85MkLRyCMXGmFWa5lNwXTSoNmYdRyvjWtBw7RJyO747tSnlCo2C0/SJnx1+gzgyuktQ+juBx3jpA9T0/hjmbT1rVC8kpipqOamzClqZQIvi+2kg0yXLxIFXUw/ZJJO3op8MQW6Jv18d2ScSCDrjPrUsUf7R0kgHr1xg6ki0WWIYkvpupFreo+X58MFo2hTE5IBlIdQdmI0gG/W17A/fjHEKSZsEmqjtWCgFhpsD0Nx54A5rJgXSZ1aHAdXHQah9nYbfjjNFTMqK5u7w02bBKeOU/ofNSC4/1dsvmfWO6xBGggEWI1dcE0W3/AAKYy47R+IbwoH7PLiTkrwkrE7GIX/7i/d4ffi3iQI7ePTvWYsj5wepXKgKhIbKAAqjvbk236dMUxYJLupZPbVpYCxNrn9rfp+/BCcwllJgEsuksDuQQMC47UWVkqx1KxLM3j0N+vTEEDNTEWUezujWqpqpZA/eidL2v9pSPHr54lxB12TqLw0yo9R1ddW5tnldXU1JTVFSwmdIyxjDEsSseq503ba5v54JpOlA4hOfThgAMwnxi8bRHS9tiSN9Jv5D89cMB12VVwUZpkahnlmmjWjVRTAmoAS/dkLKCTsQWF/DriWMJMgeB2nr8ITXPkAA8WSFTn2VRyaJMwy5W0h7iYNuD0st7nElusrG0XkWB7j7lEc5zGlzGEU1Lk2b5wqNFUCWHKp30ssqm0czosYfp0bVp1W2vcTokFkjLbMd0qxSovb0nW6yBqO/Ia7JnPEUNGgbNMuoslW2tzm+cUVB2Y8dS9o7X+QIN+ow5mFe4wxpJ3A+se/tTCxoH0x2SfIJoXmHQVNRDU5RmPK2uolZlBiqKuvYsD1vFHFHcEdNe99jiz8wcAQWGeseUEwjFNsXc6+6PMk+Cr/jH2gOG+FM4y7JM+4mrlzvMojLSUmXcKSyNVqrmO4eaZkUarjSRfxtviy7kyp7P2rmhrQSLk7jkCNqinh2udosBJEfWAz3hu5WfmVBm5y2lqqzMs4mQLqkgnFEiMWIAOiKIOCuqw79hc3BPSlyfU06rXAQJByzAvrk99zZY4M0joi+WZPnbti6DpkbY/bttuL2x2LbBJI1BfuJJTBwtxZPC0Syx5XU2DdWDROpIHjYXJ8uuNlgXaNdlvrDzGfWqVdo0DK43+ydmgy3mpwSjG0VZST5e1/HXTEqP/FGuOW51U5YSM2vB8YPmvW8Fm5o2HwgrrIVvUUtSF0kKhFx9kA/yOOBceiCrgEGCnyIrHm1QjMoDBZAQbeFv4HHa83KhNADYSPVcHzgZGIJ2gH09FM6WQMBa1j+bfTHQtvkuYeIMKR0jMDdtIAvctte9vPxuf34lzgLoCDqUhp202Zgt7+eGOF5SQj433A7l9PiQCwOCBskuCNWbSB3WDeJH88S06kCPR2kKfZJ67/ywTp0ZQkQsHOmRFDNctt8x/njNK061LRJUczeRTkPEWo3LPU2ud7fEINvvGLLx+ccOP7KUWHH0Dvb+IqQ1oLCQAKLE7/X87YThQS1p3DyQDWq+0M/EsDgrtTSgEj7O32unhc/fixizZk/a442ptIQ1/Z5hSmnjK6XnYFiikkgXYgDr4Dp4YSOlGlr+PwUPsSAiGkLsllS4uNI8ScWA6TlxsSwqe49lakzaKcOgaOBpDfckBWN/M+GNfyqC5lJu+PFqZTcA2odg9CucPCHC8tSM5zWKJniLxIQwB/7MMw+97YirUDsQ867k9rj6ALoo0aTWHiAAr65KUMdBmfFVLAHhWaKmcIb6VYOy7eNu9uMablkRUY82s+fA+9G0zTg/aHl8FttxTVNk/DnEeaM1hSZfV1Av07sbn+HTFDknDe2xFKmR9JzR4iVpsa+KLyNkei5E0cs7QQnQSdC3FvEAf0x1terp1HP2knvK3baRA0RxCdYMzaFxFVJKIdJuVUk3t4+gvhV809q0U9tkxNxPy7lglgnibJZCGja4P+KlG/kceh8yzLKnWPJeVfKiP7A/f82reX3VDFOWHOkXNjxBlW19j/hKvFDnoR7VnV6q58nY/qLz+n/pXU+JiFuQ1ydIt1GOHdZdu8jNGRyLrImWQqENir2ubjfcdMY0G5alHVCVEgZwVFh17x6fPDG260tzbSjFfcMzXJt9d8GIi6QReAvDqBOwt5W9P8sMk60FoSDsxOx23G3npxNpMcXCyRkUiPtEHSDcjfw/N/vwYG2xUOELx0IXYM3qBggRnxxKEEEptnslu6oubdev88M0TCkXUdrGiI1dsp7jWs1z06YjRjjeEwHUqa4mUmuhskm8sdwEYgDWPG2DpC5IWVW9ExsVzQTa6uvgZWWWOQM26kaTfcC9xuGG4HQ2vbHFAdEcbELxtT1SysHuCAthfAxnKEiymmVznubrpBAa4viHGypuFpU8o5NQXUbE79drjCHAwgKkFM36tO8LbHp/P939cR0ZQOBSqp/0hC12WQKQGv8AZGtd9/HFV4Gg7q9CiNgITbTAtW5k4Vl78e3Q/wCqT8+oxqmwQY2lbSqYidnvTqkOpFICA9L/AF3H7vuxkXhJGeaWMLCxCnUNQ8rYyDmoEXAXoicopOknYEG5+77sY5t1JdqC9EDWDKTo9MQTdRpTMr0KQTcXYE3vtfGQQFIM5W49UpqNlBG/l+euJ0dqxoGaUVSwPQsOtjfwNt/riIIWARqQ0E9JT5ll0mY11Ll9MswKtPMsKzSC5WPUx2vYm2xNrDrhjQbnYCfBMIkWE5dnHqmLhSqhzDhzI6+kN6eop+1XbT3WZiCAOmxtgWM0Whu4eSbiGkPcCMiVNYyViQFgFtYkddsY6Juq+jfqXtRklLxK1LktTSQ5iZKqCWKOQWVZ45FkilDfssjIGDg3Fj4Eg3eT8FUxFanRoDpk21QYN51CJnVEzIS6+Mbh6b61Qw0Az1HVG/UNsawtgeGeek9JSJRcTZfLmE8S2jqqQLqlIFv1kbMoF7E61+qjC/atIvnu18fyhX6VYxCgnM3mPLzFyPMOFGygZdwxVqY6yGSYu9ZEwKmNytgqENuF3Nx3trYU4yIHnxxCZ7cghzcwqtpKSmpKamo6KlipKSGJIIoIkCJBEo0oiKAAqKFACjYAYh0nMqq7eUlWKDFLIN76jv57g/uwJgImwM1DskqklzkUhGYpLDPmCuswcIEdoJIzESdOizMTptZrhrHDNKSDNwD58HqViq3Rb1x4SrGGjStzYi++rp/LAqmZmEHO6sbGRt0YKCOh6mx+XkR1OJcAjbMQvx06bqyne1vHx3sB0xBcO1C4Zym130yOxkZP1Ysb9NyP4j8nGFsZoxdIRdrMsgp0mnN9bFQWHQbKANtx0GMJlSYBl2SgXGhoaulOWVEtPHVyJUvFEZAsrlKWYnStwxAAOrYgA2Oxw5tN9iQQJzvCbhyJkX/mqq9nrN46XlJwpNV1MFBStDDMxkddlHYqG2vcEuDfqNQvbFiuAW22pmJpk1yBc/zsth8vzSnzCN6qkkqqqlvYaaWfUzW/2GQE9LbbbYqCDr47OOxKq0HNMOEHrCzr8xqKYp2OQ5/XKD32VYIkj3A7zTyoB4nYHbGMjVn3+4IKdKQQXAdcnyBVf55zFhyeSSnrafgvJ9fdRs14uooA9yQ144VlcWG/zNuu5s08K5w6LHHs97k9mEab6Xc1x84CgNb7QPCMQqVq+aHI/KwQTEaeTMs0kiG99SxxxI7eQBA+eLQ5JrO+jSPaQPQ2RfNmttDj2NHmT5Ko+Kvag4RR6pafmnnlUdQKRZNwIsKMOmlZa6aRgD4ta53tY4uDkauWwGtHW5x8iAT2J9GnTbBLD2u9zR561VVZ7Y2UZZmOY1VFlPNLMaVpyaaCTNqKjiji+0I27OBn0qxZQNTHQBdicWG83nm7nAWizZ/FPGxOFMFoBAJ7TfvA8FXPFft7cUihkhyvljws4WMjXmObVlSTfa5VOyHWxxdp8gUgIcXHuHoUbcJeQY6gPiqVpPbP5t5rNUZrRZZyt4dqpJ0jb4bhuKcDsz3QGqGkP7VyDscTieSMKx2joTbW4n1GtWRhy0aJce+PJMOc+1R7RGZ1NFE3NzirLklntImXLT0YZe8TtFGp8Lfd5XwVChSE6FNon9HbZLbgaWts9cn1QGYcYcZcRWfiLi3i/PpAACa3NJ5rdegZyB4+HjjcGmJsICTTotb9AAdQH80lDTwGUulLGr3uD2XeHh1tgXCLjNSStz+TMkI4Sgo1lJqYZGeSIgho1kJZDbyYbjFJ/wBMjjiyTW1Hji6iXN/K1PMfkPnDRggZhU0DEgWN5qWUDe/lJ+OK/KxJwFQbDPeD7kzAvioYOY949V0F4vCRZWqh5e7JCnW37QNz9VBIxzHJwPtGyqFMy49vqoPTTW03aTe1rG37sde0oniEpnXZfoPiKRkRiMsriTpFyBTS7X6+A2vb0xteSwTiKc/ab+ILX4wn2ThuXC7kzmrZNxby/wA51BRTZhl8rE/7OtA2/hsxxy3OWkHUqrdzvC/ovW8ER7Vs9Xfb1XaiQCMCMAqVaSIePS/Ty6Y8+cbyNfkVbnIrPOqxaPMMqqXlhp0dGW8j6RtpIuT49/HUc1nEh7RuPmPRcpzkYA9jtoI8Z9VLMtzRHJV5tRVtLaBqII8CLbEfnrjrg4QuMIm6mVLnGXmJ0M8zzkKAFiY3HXfb0wRDdoSyxwElOSZ9RKmuSoaEGwuyMFB+ZFvLGaTJgEd6SaZByRMXEuV6b/pKiB6nVMo/efnhwE3CF7SDZLR8TZNIEAzTLHa9rCrjIuD4At+fLBC1yEBytdHRcQZYjr/jMt13P2Z4ybDx+1ucYaZAgZbUJEpYZ5RvIzfpHLxGG3PapdT6m+w38cEKbiIAWECFE6rivKszyHOXoK+rmXtJou5RzaGY1Mbfa7PTYjxv08sZXewVHtLgIB1jXTI1bwVYw9F40CW627PtddhcKeVeaUKioZswoFWM2bVMgtc+IJ6E4bSpnRaALxsVGR2KrZuJ8rg4yyigespS9VDULG4ljZAygHQxDbM1ywFjcKw2sLxygTTpMcTA0vMG/VaJnMhXcFRc8PgWAHmPepdNXLH3pI8wSNjbtFr1Vb3sLASbDy8N97YUHaOvy2eXBQimSbR1JQ1VPGqVE1RVQ/YPZvXm48PtF7fS+JJcRc6t3fZCGDIAKnOZVYkdRUyqtRoXLah27SbtLARt3hZm0j02wGNcC6gJuX+o47FLQQypOzUqI5TZTSV/L9KhlWWpqJZasE1ui4Y2A06hYEAeWKuAdNWp1wN2iB6rdcoDR0RsHnmn/gKigyzjCueIsElpO6DMZSxWVD4Mdxe22KfL7ToNdGsj/Kfcpwhlsb2+fxV0886mKj5W8fliA8lIaM2ax/WyKlvS4LYTzadGJpvH1QXdzTfwWrrt0g1upzmjxkrmNFDlETdnNS00vUE620ja/W5HT6Y3zWQNfet9LjfjyWbQcOzK/ZUuWtYHSpa99jbr0wAzglMZpWK0F9s+Glg4n4BFLBTwD9ESFhHbc/EybnYY7/mXGhU6x5Lyz5UpIw8/pebVvX7q86OV3OVwGJ/vDlYNulvhKo77jyxQ55/2rBu9Vc+Tr/gKn3/9IXUyB3sw7Mhd9yRufPrjh4Xbk3RgBLqLon6vxY7G49PwxDRfu9UpxjNKRgkL3o72ue6T/EeWGJLiIhHqNBJLuxO5AQDx9ThsWgJWuUsASBdpreulf/rfTDQNqUUkVF73lKb37+3Q+g+eDi/w3hZKHYIGLaS53teVzYf+IfLGaAi4UEmUK7Q6f9RCSNu8l/34YWzYojJQTylNfZrGpsCSsai/XxtgXNAGSwCSmDMKqosT2s17OBZyLbD6eOCDsyN3mFIAz4yKpbiVmkzGjBcuPiIgLk/7aj+ODa7PqUVT0CrnjMYqaxiqdqZzdtIuQCbXI3I6/K5xxMdEDUVDs04QFu0B2N+gHgNvHAjYoJ2KUZdLcodyb9R4+mM37Eh25TyhqFOgjunqfz+emBN7FIg5KVUs7COMBtQuN77j126eOFk3QlLmU/pNIw6xnQGDdbd8HofQfjiu91ndXoZRxYHes6EXrc2dR3e2QAX/APNJ+GNRSyM7T5q9WMRBvHvT6EdU7pJPQkHY/TBEZSlMvms1W5Xu6QL9DgBYSVDhtWDAsyqAmkglmLWta21vH+mJAvkjawRK9El1V07pNrEg9P4YwzqWRfqXoubDSQljYAdcYRqCF0AmVjaxCqSL7kHGFonjiPFGPBK07LIrKCpsWtYeANv44hoAtxrROaRmmXNqM9rkNb8JFmMdJmtJXPTsVHxAifXoDN3QTYWJ2xjiR0jsd4tIHHwR0jOkJiRHeRx4KPcq6Caj5f8ACVHVM7ywU7wEsb7rLIu2wsO7tt0tgxk3qHgAE/HuBxD4GZKsdnWOJpQHk0ozBR1JAPnsL4HISq7YJA1J5ybNv0JVmthpYamYxlAXZhouRcqR49B8vnjoOQeWhgKxqimHEggSSIGuLG5EDJaXlbkz55SFFzy0TJiL7juCjossapqI2072Fzbx/DGhbkt4SJuiAkj3/VSOtvtFb/hgxuQFwCCr6unoIJairqaakRb/AOumSPV6XYje18YQQAYt1I6TdJwAvKZJOJMgqS9LS5vR10xJULSkzkHppbsg1jcjqR44iWgwDdPFCoBOie7xvHh2KL02eyQvT1tHw7xRm4atqIR2NIIil44bSP8AENFpjLakDeJB2tuMEAhx379ndwFYdhrEOIbkfOwie7YpfNm+cCBWbhWWgiIuGzHM4KYDY7HQJbHbfyvg2tnIE93vnwVT2TQZc8dgJ89FQDiHmLluXxMtXx1ygyKpTqk+bGqdCDvZA0O9jtf7t74a3B1XGAw9/pog8WT6VJmvSI6o96rvMPaC5Z0TSrVc78gr5lIJiybImnIGm1tbiUHvXP4XxcZyXiTk0Drn1d6IhSbFmntPuAUDrvaa5ZpVvNHxBzn4hX4UwFInhoY2btNQOiIREEg/a8ha3ji03kSufrAdg9yIU7Q1oF958yU3cF86eFuZXMSl4Bo+VvEU9PUUclXLmWaZ/NU9gNTgDsGYllLRrfSe6GG2FYzkl1GnpOqEycrgeHgnhr2tL5AjUGjzj0V757w5kXC/DvF2d5Jw3wpluY02SZjPHUU+WJEwIppGI7UWYgkb7/PGlw7B7RpO0JbcTUeA1ziRIscrblWXIaFoeTfAsdFUV1NnT5cIIZ42uY1FOCXAZSl7pFuw6XHnjYYn6J6+LRxrQVnE1yTcfHJAc8eLuL+F+X8tdR8U8VUFbVVFHRRTnMNUkanW7smnSAWWI3Nr2YjbrixyRT9pV6VwAdQjjYpFOmT9EDXl8TtWgea59nmfTdrnueZ9nstr3rK2Sb/2mIx1zKYAho8E9pLbNt1W8k1rBSxi6U0Ivvsvrfe3XDg69lGkSd6Gq5giBQEuPIDc73+mIa0G5KINCgGa0mdTEziekp6N2KwkUzsZCALguSFJBZfs/Z1C97jDdLYE9kKMT0Wmzu87TkHv917+Nugt+GMJsmAi4UH4io5hE57UEkG40W2uNup3/ngxsCYwqG8Lg9hXQshQrUDZh0OkfyxT5RHSB3KxUzBT/HEWzbL4+oAkJJ8TYDf/AMRwmi2TB2j3+iARdWnTRkk938N7Y2ZbntVSYhTChpwCSSF3+g3xhGWkkP1rbjluJKf9FU4RRA2UxK52uHDjbx8H/pjWu3bT3akupmUjzkozJlvAuZo0jyUXElLKNIG4kjljt9To/DC8aJwtVp1jyt6qcNaoON/ot4OPZFGX5xIrsCJYtj03ZP5/jjluTQTVZ1eioUT0gOv1VVUlSbIWLKLfU+mOtaE9w2L3iKrf+6/FKRxyNIcorVXe2pjTSC1/O5GNjyaQMRTJ2jwKqYhksPcuMfDvLviimgpWpaJq3TCmjsmAa+kW7pO+4HQnHM4zEtrEnbPivR6eJDXSdS6tni2JMrpZ5Ml4wzGt7KOR4qLJKmU6yu47QqsY3JG7jHE4bAOc0SQOsjV1SfBbPEYyk1xgzfjNQri3Ks75tUORZM3Ced8M01FVtVipzCeLtJbxNGU7KPXpvqU7sfsi4xveS6Zw5cPpaUaiAIMztOsZBaXH49riCDEevhq2rLK+QMiwg1+YcT09eHGieKtI7KwFrAqT4AXBBsPCwxsDVr6Q0YDdkHvzHkta7HU4jMqzYuSKVfwi5hnXHVbGjF2L5w5u9vtrqvpO3hfEOqYsg/nBB/R/3X7lXbjaLTpNZHb7gnCv5Az1JkkbjfjxYGUKyyZqZWsLEAm42vva1rjFynXrZOM+Hr2HxVX582ei0DsHuTHUeyzQ1b9pLxPxNUy+HxCJPb5ar+mM05FwPH3o/wClXNy48FjH7J9CQqrn2Z69gCKGAX+YCfxwZbf6I8ffCE8sPg3Pel/+SQkzKozPMqmPrpSjiQm3yia/8MQHwPojx96w8sOjNNy+yXQRk6YKxk1EljUwhgT4j/DWwWm8fVHH+JQeVTH0lM+HPZ3zXKcrzSgoONOLskop1Mc8EdVSzxzgtc2EkF0udNytr6QD0GIZWcHEtaJ6vjGVhsE7SkVcaHRN46+Na8i9mEqyyTZ7ncsgvv8AA0LEH/iEIPn4+PXBS4i7R4+9Z/SIn4lOnD3IOp4czFqyh4u4mgqZJFkC1FNTyxWCMoAjCKSLMerEg2IIwmtpE6UAZajtm+Z9Fnz5pEETnr6uO9WVmnAfF1S8pi41pacsRpvkUb2PjsZCNx9CCbAdcWm4iqAIAmN/fmqQdR1tPePcm1+X/HSkn+/NBKClkD5BGArWtdby3A8SL74EYmqYs2Nl/fbrUh9I5gz1j3KDcZ8r+YGaUucwz8b5PPVT5ZNSCc5IFMUbgBrostnOktY7EefSx0sS5r6TyB0SSBJAJjfNpWVG0Htc2DBjWNs8HwTJwNygz3h3IqPLKDjky00UQRdWS09yAdupbvDwbYjfFPDvcLQNc5nPPWr+JxLXuLjN9/wt3+awruEa7hnNHz7MeI5sxJT4d1aGCIEyPYHawBB+e3yxYxrXVGHLoy7I7OtV6FVmkGgfSIEk7CmbnfxNlfEnBuZZHldbl01XJmMCSPE0cwmEbSHwO4uq2J6XGB5IpGhpaeehHfo5957ZlVqVFxfSdFpJy3fFa1ZVyh4prBrpqExgqo7T4GMFrdN7b9fxw44tk7VuyS3NPw5H8Zqjjt4Yjv8A9nEDv/3TiBiBqClrguZPvAOEMz4Q4v5Z0+aSxyzTZFM6kKAQorJlsbddwevnj0zmK8FlXrHkvKflVj+rnc7zC2791gbcrucVr/8Awjyu9v8A7jqsVueYPtmdXqrPyef8A/7/APpC6lQmwIsLE7b2t6fn0xw7l2xjMowMNSleunz6bjriW5mN3qkvyhLITcaQOnzH564JuSB7daPVXsdQuu9vU3w7VJVdzrrISEAEHS39PPElqmBeViSSxI263uLf0/zGGC2fFwlRr41oaQKz32NthfxwUaNousSEqgjdrODuT4n8nExOalNlTcRkiwJ2AAxDTDuxGyFF69ybFV1X1Akm1hYbgW+WGAiJGz1RgQFVWcRhs3y9mI0/EREkH/fU4ZokBx3H1QPPRI3K2IEmjE0hV+zLvZgthsf6Y4gEAAFY4XsjoJQGXvAKAPMA+gPj/lgCdRzQQpRRyMEjYuSSbeHngdaQ+ZUvoZV3BYDxJt4Dx/PniHzqSrhSalqWbQCAbnbf99sCHAWlC9u1OMdV2eZU8gaxEFyb/wDnLdbfPFWoQGPA2e9EG5DejKCuhireInlcrFFMrt42XsIyOm9uv441sANJ1SfxfFX6jCSC3YPVSiKWOWxU7mzG5NwCNtvz44hzZMKuWmLrNWA1MjHcfMjAmRYoy2QkJHKIsispYuAQdrAkDf5Xv9TjNcKcyQlgrzBhH2snoov+GIc4W+MoS6LlIuj0ShqwGmQ7apSEW1ugLEb+PrgmU3OFgSgLhqKjFZx/wPljtHmXHPA9JMrWeM5tTmS+rTYRhy5N9rW67eOHfNngaRBjadvWrLMNUdZrXGdx9yJyzibIKqigmy6ozbNFZAwelyqtlBBN/tGEDxPW2EFmh0HET1z+GUbqD5uI7QPAkJWXiEzT5Y0OR8URUnxkXbVFTSx08VPHc3ZhJKJD00gKjEll2tchjA1zhJ8DsNshfw3qRhyATIncQe6LW603ZHVcZ0kMuX1XCWVwQ09XPEKh8+hAdBM2klFicqdNiVYh7m1ha+MoDoM0QSY3ATr+sSeuOxNxNKkXF2nnf6LvWBu2bCU155zQyDKKapjzLjjlJw5VhzCpqcyepKtqtr0K0RK2LHyNhvY4fTwNZ1wzPjYPNQyg0nWeoD/cqszz2kOXNPEtPHzegqantniLZRwwXUL+y4M5k7uxvZiR4dRi5/Q+JNwM+vVr+l45jYrFPDASdG293uAUJn9rPl3EvXmtxBVhidELxUcLC5AGxRtO9999h43w9nIFU/SdHb8EbqBmGgR1E+aiOYe13kcUkn6M5QVeYy6rI+Z57LIdIANiNLePgDbc+eLbObjTdzz4qfZPI+l3BU9xF7ZfHQnhfIOXnK3h6oi1LFKaWWpkjU3GkMXUWsd9rn5DFlnNygHSSZ7PinMoktILiQqKzL27vacq8/TLI+OcmyShkkYGOhyGlQC48BIslvE3Hib74tP5MoU2EtZPWSm/0fSImPEqIcS8+ud+dSVs2bc3+Y8zMqj9Tmr0yr3l2CwaFHnsMUabQCC0AHqWMw9MCA0dyo+tzzNc5yvOZM0r8xzynqWoqfta2olqdDidpLBpGYAlYjcdTbxAONm09GCYInyj1VkM0SNERmrb4EpKWj4Zy2P4SljWSpqKghIwBsVjBsLb904zCO0nOcd3iSq1Z0mApfSxxwWEMYVLAE6FI2+nyxfAmyS+YT3HNVKFuoK6bEq3hv8A0tiWn6sccXQaMq7PZskhk518PvI0QJy6pTQy3JZaimYEG4sw7V7Hfx2ONTyyfzNtRQ1CW03W4uuh/MaPtOXvMCoJLx/3fzHVcbEfByfeNschhx+cbbX6qrRMPaN481WPJpki5V8BoA7XonkACHSoWIC2roCTJ08Rfyw/EkgRvKF4/OOPV5qhvavzJo6fgjJe0DI8lTWiMAjSqKsQbqQbmRv/AA42/N+kZc7qA81coxcrSWSomZ5QgVUjGrc2sNh0+ZX78dGxwGafFkt27WKLIVufPp9PLDWAzuUQg5pFJZtQXbb54hxGUqQIzUfqZlYODY28fC2/T1xOlkmNYc1H6iS4bVo3Nh3umJzTYUMz8kQyMAqXQgG2/h0P08MNpEJjRqKrHJpGimqx2b9mzKW22Avb+IxXxrJgnjWrBbaylGUTJPnaSXLJFFpBvcXJP3fYGEUWweOr1QaPRKt3LgrBWA2t4+WL5N4Fv5qqXRmp5lcQ7XUWJ3uAG3/O+CEBVX5LafhOelpaKg7FRHpgRi4TT2oKAFgP/CPrjXOEFA8ySm/mXXCp4NqZI9NRSxVNNVOyb9mkcyPrAHhtYne2rp1st4Ba5u0EeH8lNH6bSeNXqts+Ps5io+Gs1mmp4qaodqZmUFSZLmIa9idjb8D5XxyfJA6bT+j6WVVg6cTrPqqEPG9LFaFaujikJ0W1gte3UKOo369MdSXaI0nWG+yttok2aJS82dZzn1HmmXZbkOfSNJTyU5mnpnpoRdCvdkcAN1J28j6YhvKNKm4Q6Tuv6Qmf0e83fYdY8vfCD4T5RSQpRxnKhUVACodDAqTYDzxyhMC63dSuC5bU5fwI0ccUHwcrKBsjEm1htirSYYCiriwd6m1NwTKqwqmXrp6k9mLiw88XMG0gkrVY7EgwpRScG1jWaROyAJG5t49fDf0xtA3VC1Tq+xPEPAMUrF2RTMejb9Pv3+7pgxncWSjXjJPkHBdNBEF7V5bXJCKAR4+OGCmdZSHVpR1PkMGoRrFVMf39fO+D0rwhLij1yBBsVqr22t5/kfvwRcCJQac3RH93wwQM9QLHYmQi3y8sSXTYccWWaUXSn6BKSbGoJvuSwIH3jEDLehNTUE3y5D+rlDU5kZib2YXBLDzxLmnStnCNryRdE/oiML3KeVgTfcrv9f54MCAgBIzWK8PxyVEMhpJQ4XbUAdz13viKjpADgjaTntRf93kdWDUEoUC9wq+Z3/fg/rdaAPvdYfoU7KaeZNulhgC3REKdIk3KZ8xyCKXUGgnbuFelj49cY5ptbIqWuMlR+Hhajko2pqjLo6iEndJowykfIj1wlhA1lWPbEwdaBbl/kdXIYqnIOHp4CpvFLRxupHqCpH4YCq21s06ninj6xQVfyi4Ooo/iqHg/hOjmV+68dHEjKDfxCfLC6dBrnEEb+O1OPKFY2c8nNCxcJ0iKFjpaRABt+tAFvQYP2TdQU+2ObklVcMUixyWgouhJ/W/1xjRkU5tUlfP574LLo8u5lckY44o4g3C1SbKb3/6SqBf8+WPUOYYhlUHaPJedfKkejh/8fm1Tj3WbMvKznAPA8R5b/wD4dV/PAc9APas6vVW/k7/+nv8Av/6QuoiSWtZgNtyfEb44dwldsdqJWW0qhiSdG/mfztjGlA8olJC1rgA28L/nyw4JDiJunJZSwNgAbi/r9MHKTopEyC5JFgPHy+mGNGxCQsJKiNTqZxFcEd7oLjzwQAnR4zCyNfGtYMxBFpGVQTt5/P78EHGbhCbpGaTSAqk23+YxBJKkDamyrcldRFvO3jiBMiETRqUXrG0vKVJSysPTqv8AXDJkFQqp4jIaq0W31Ket/EYNpBBPWjdGam9fkdBJLJWwx1VFVtcGSlqJIHIGwuVYA+A3Bxxgc4CJMdfvkX6lLH5BwB7OrjNa/wDMjmXxvy+4r4U4fyHOKXOYcyzGGmKZrSrOYYmazaXTQ5IAY7segxa5GjEVPZ1QMiZFshut4K5WwjPYuqCQQNWU9sq1cj5zZrANGa8N5bXxDcvR1bwNY2t3JQ6/+uPpiw/k5pFiRx2HZtVOthJNnd493uVk5Vzu4TkAOYw8Q5R59tR9qgHnqhL3+4Yp1OT3/VI8R8O4qu7COy8j74V08L8X8I8SGM5PxLktbI4X9UKtBIL727Nirg7dLXwj5lWbPRMd/lKqVZZ9K3Xb4KTZqJMtkkaJJauVYEiji0FdZMwAsTv+3+HXGtqwZa/WQOqbevam4caUEbzt1Jkpq7iUcW8XjKuB2qqCeaPs8wmzSCFKpEiWO4S0kmgEFRdR0Jt4nWUqrHMgzJJMQNZsbnWI2juW2rUBoscXCw3z5RO2+vNFZpn/ABLkzU8dV/dSjaQ9mLzVUp1G5tcxxC1hfUSAB88RMuDQDJ3/AA9VlPDMeNIE2vkPVx8tiiOZ80qHL3SSt5k8IUtNqCaaaOBmYaiC41yTHbSLC29/DFqlh67vo0zfr94RNwtMzn3+4etlFK32hOAKWYdpzA4ozaG2wo4ljUtc73jhjIFgNwbk+A64dS5JxTrFsd3uOW/NEcMwC7RO8k+qiuY+0Ty3qaaohjyXmfn1VZezaaskAcgnc3qCqg2HRLWYi18WRyFXP147beHGtQKcOs1sX1Ds1SokvtCcPZY07cOcjsiedrdm+aVKTbi5uzNGzX71rg3sNybWxYHIAze8njadaNxqERpkDdbyITKPab5jiHs8p4X5f8F3VlVaBJCYQWJDBlKAPuO8AN1Fh44e3m9hwZM+A27p1+Sx1IH6Ti7rk+aZK72iOdNbTrA3GkMIAA7WKhjMzW8e0cFiem/pi43kmhrbPafSyEYamDIHuVf8Q8weYXEdHJQcScccS5xl0hDtTPNphJVgykxLZdmAI22IFtxi1TwVFpBa0CNyNjGtuOrjrVaVsPxFVPUVtbXV0krh5DNMW1v4k36k3O/U+OLNNgAgBNJKFWGnit2dMFboDbDCDtU3KEqKkRaWhRO0JNh/snzOBIvClrZ6gkYPiyxnaodTbcajY+uJa4hMkWlP0ShwXNwmxve1vXfpghCUAFAeI4bStIFbSdwcFrhPprXTPy1JxFTTXAtICd/zvjKo0qbm7lcaJbmp7mbB4JpbizBDfpcahjnqYOQQRAso7IQmQUKKF/X5xLKbdCIaWNP31B/HFwHPZHmfgoGZ4zKuXh+YwZPkUB0i1MGO/Qs5b+OLeAZ0XHafL+arVfpFPEdTM+lkdiepDDbwt+fXF0TqQaMCU9wTNEbHSF020k9Ntj+B+/EN2wgcJsFYnKXMWoeY/DFTCeyqJfiqZWZejvEGUncdGhG/gOl741nKdNppGMkbBmDkuofNeaUcvOOlFHV1kcmT5qGdbItOiUk5Dtfe11AsNyWB8CMccyBUG8jz7uJ1rWYUdNu6PMKCcrJez5OcKCMXmSkRW9V7O/Q/dff7sOrzq449UMfnjK0g9p7iKfMOZUOVyyLStl+UwU5Um9mkaSYnbp3Xj8OoPljoeR6Y9hLfrfy9FsaDABbataaqsooLyy10EHdFmJHQi1wT9cbtrHk2VgEZBMp4iyeEmOOveoKqFso7TffxUEkfTAkhtnESjFJztSAm4iiCMkWX5pUDUQCsLC49NQFsA6owa/BObQcUySZtVysVhyGrAvf9ZOi3v6AnEe3Yj9lrkJunHENSVaGKipl3+1eS/p4Yx2I2BSGN1lNGYcOZ/mFhJmMkIIsRDHGtgfUi9sSMaRkPP3pgDQmOk5bZ2stU8Wb1qvJGEdpFRyQCCNz06DfGVMfpAB7Qe9HLMwpHlnK/iGOZmTOKtGZwxIiiFz4X26eOEjlH7LQD2oS5hCtfLuEOKY7BZqOe21npyt//AAtjBylfIeKQ+mw7R3Kxsr4W4mDL29HTTE2LFSw1Dr0tbf64l/KgBu3xSThmnJ3graynh/ipoEjoaNLBAiyOrEouq4UKBuB06jr0xRdyi250fJF81aTBci875XcY5rwpxTDWZjmbTnLqoRxR0QUPJ2bFQXKsbFrDa3XwOAocpONVjTDWkgT2gbQsimwS0EkcZa1sDnMlNxplXC3D9PSrnOcZjkmV1XwSEvKWKRMyFF6FWWTVe1tNiMc7Qq+xptdpXgi2esWvJmLJWHw7xXcS0w1xuQY65y8VbXB3IPN6aKJpcsosmUgNoCIp8t7b4s0qZcZ0bjb8VNflBsWdKvCi5Q01PA4nkilYId7g2FvD64t06biLrV1MWNQThkXA1DS1NOQAwBBuX6G34YXVpCCjbiCSrPp+HqWFCVSLUB1JHXzwk0xmeOOM1LqmpOzZZGJUJJCdLKQb+XhsMW6NrqlXdeUv+jYEJLo8m9iSw3/DFltO4BSJ1oiGjjLKQosT11Xtt+A+WCIlQcpRIoQAFCgEX/a9PD1wbbJWu6XTKg7GyzBj5WI/z/HB6GU3jjJZpDJELQSxWEQLAgEg3BIxMQoBmyyamKst00b279/w9PDElxJHHHGpRFrLA07OP9XdBsLnwP8AXBNN1gMhDyUIIPaQRgg9S4PiN/xwJMrARmUSct0jpqF72vc/nptgmugb/BQXzMmy9TK5XYi0yJY7C+/rjHWPRRNdmjospIDsDI6gdRv+PniSDmh0rJQ0LE2YyOxBte2/5tgr5HJADsTfVZY7OdLahp6lAR9x+uFVATHHB9ExpiyY48rVNRkiQISP2QCfqOnXAOEm2pNaSbFH0eWwanJgJGnqFFjgazRlxxqRaRRmYU1Oad3MYL2JBsLn19OuBpuEogdSjho6K12ooWbpclf54lzQbbPFWWA5hN9Xl1IUlZKVAbaSQ4H3ixwrRF7eSsMM5L5svfXQxwc1+RCRhBfhGpY2N9/0pVfyx6lzC/s6nWPIrgPlQH5vDH7/AJtRHuuG08r+bRsx/wDdHl4AB6/4Kpwrnp/bM6vVW/k8H/dz/vn8IXT6E7k3JNyPpfwxxDgZXbOI1ogMxZtVgdI238/LEJRS8bG+oi+5PXDW5pb2pxEoOw63Njvb0wbXBJWGu9mGwHkLgYYAYUSvUlaMBkOhrNuNtPQG3iOpwTQNXF0JElIaiLFjpPW5GMaJsoMLFnLA6WW4/wBo+mDIjJT1oCpvp/2dvA4jR8FgUSrWsZXBOylr36brhwiON6IXVX5upkrkCqb6wNht1GDkhrgVD3Q1WnOyBTYj7fS97744ZxgTxksZcrRbmZWpmXtA8N0UoK09AstSuq7BitLsVA/35vvHhjZc129Cq+bgEdpdHlK3WJEUGtH1iPMk+insc8VkVUlddx3I2JGw+W/8MbR6paJKUeaZh3aOcna5JUBfvP8ADwxkqdHarR5Q01LmPGE9HnOVZZWUr5fMVjqQsw1B4z0ZbdL79cUuUKbXUS7WCPVVsVVcwAsMfyK2yy3h7KqGGrhymgbLEqGhBSjdozIRKtjpBsLdTYDbrttjnXudogBxsRv27Z4hVRWLnAkXvmN3EKZDLssGYOKz4zOKjs9bNNMxAUMQLgELfc76bn6Y0dMkAgk7c48o2BbAvMDRAA8e8qjPaGpMioOApxTUkFNPV5nDC4iYjtgCWcML9B2a/Ww8cbDkij/WmG/1jczqjX2Kzha7yx2lsGrK4+K0eWnpUkDLSwIdPgtzb5nHbC+tY4lKJLojVYwsZA6qALn5j5nbE6LZmEOjKwaoZ2ILCzeJN8QDCkhYCTYM0lm+pGCJUlqTEgIH2he999iLn8+tsRkp0Vi0oX9WWYW623sLeeC1KdGckC8xewuADf18L+GJKmAE2SHSVUkAlR18PTEi90WSAmmsVsCWtci/4XxMrA0lBhgwDMzXJ3Yt08cR1qdyLgf7LEFStyo/2T5/P92GaSk7AiDUHviJyPsgmwFh9fmcEBKjrUV4lmjIBFzvYG2xsPDEEyRdOpNK1z43JjzGGa1l2Nz4bj8MMDQZG4q2wWUszOQfAIVDDZBbz3xztInStmgAvKj9YznLuF4FJLimraz1BeoKD62phi9pQ09nlfzRNAM9nkrtii+AenpXcXihiQs4Gx7NSw04t4BhNIHVfzVJ7g5RzMOIcqp9KS10SR/YZVsbm+2wvtcHc2xYbJzKc2luXtNxdlUZkdJ6mre/cRKVhsNvt/tX63Ntj5jGOLRYuFtik0XmwCmnAPF7VPG/DDR5fWxxiqDFuzAEREbdbm7b7W9ca7GVGuploRsw5au1HMOqSXlrzImCFT/dzNWZNNgGNDKTY7+DD5AY4miOmANvqudot6beseYVccqGnpOVvCsklRFLT9jEFVogGC6bkE336dbb7XxcxYJzUvYPalc0faQyls/558xqx2quyE9LTBBKyKBHSQLawI8b+PXG9wdZwpNAMCPMlb7BODaQ7fMqpqfg6jU3jpIFkFyCEDH53sSTv54e+oNZnrVn2hKkUPCxZQoLDa3nb1tgBVA2IblOcPAtTIrMtNKFFt+y6A+d9sQcVEqLJxp+XNbJcLTTE+HQW/phZxKkXUkouVObzEBaXvXtuScLOLkKQBGak9JyOzuqUAUpIO9tBvbAHFysLwDKnGS+zVxDLIC1Ky+AuACfTfCHVygdiGK38k9lTOJHjM1GlvVrG/W+19sCHOmw7kmpjmDWrqyD2Wo6cRGUQbeT6j+GC0HHNUn8oDIK38m9nbIaLs+2pY3YC9tOw8vz64k0ykPx7rwrcyjlRklCirFl1MSq7d0C4+fiemJZRGtVX4lx1qVDhSjpEYRQxwEL3WGxXw6jBCkBkEHtE+yZJE6IjNqSyqwFrmw6WPXCKdBgOQ7rofaHWvRklOoFzEpt3QB6+V98WG04yUF+sJdqCmSOS0a9npI6ddj6/m+CpjUEBJKaqLKqdZA6RsxW4UBdjhTwMk+m4hSJMuRXbUgUi9j1NvngRTm0o3Vc0vLlZZrrHKN77Lf8fHww5jLKuaklZplJJuSCNx3hYYc2mckkvCKTLBdVAW/UWAAG2JFjM+qgvkI+LJj9ogRm23TDACMzHBQOcIgiU5R5OxLIGJW9zYgAben78GARmfegL9qIfKie7pJaw2AP58sTFtyklflolVRIYiijY32xmdgc1BlYSUETlm1oUPgAcS3IxrUTqTY+X07K2mBTvuFcm++AJAN0wEwjY6CUhViVgPDYbj8/wxDDHXxxuQkzmskyyYtdo0PTorHUPl9+C9pF+xRaDKyGVHTIV3FzcNHb6bX9MECZWaQRDZeguCWD2ta3T5/LANIiCiO5CTUGqRgysCRsNFyN/wB1sGSdSxmxNrZNpLN2Z1G1iq7fL+mAcQYlEwmdyIp8vCHvRuDt0A/Jwt4CYCTcpeehWWN+4yKQV3A3P8MC1oBsibOQTMuSyBTZFZvHy/diX3VlpAzQ2Y5W8aSq0CORcXFrW9Nv34jREXVmmb2XzD+/LiEHOXkLGImiA4LnPTY/9K1fTf6Y9P5hDoVOseS4L5UP7LDR+n5tTJ7sFivK7mwSw0niPL9vM/BVOFc9I9szq9Vc+Tv/AOnP++fwhdO4agg3DHYm219scS5dq7cjo2IPnt064wXlLeF6tRBGy6qiC9uhdQT9L4IDcgIlGR1ML2CyNJe57is3j/uj1w7SG2EjRKV7ZypK01awO5JjIHT/AHiMERNkAHV3hfg06q7illsR07SME7+Pe/j9MG3cDq1LLGySb4oKoFLRrt+1UE/TuobeOJ0otx6qBBGaTaOuKKr1NEgubhInf8WZfPywxonLxv4ZLN/uTfVQz6WL5hUm5J/VxRIB8rqx8sCw2v5KQQTEKI5hToVcvPmsm17/ABLgdV6hNI/hgg3UD4DffJEDbJVjmVFQtmMOqmSVxIhDSszn7Q/2ybeeGvHRc4SRfb70NR5AVrVEoVXJbQAWb5kC+OCrkhhIU02yQFoszLm/PnmBmf6xvgcvWlQ6idDPKAbeA7sJ3HW+N7zf6OCc8fWd4CT7lu8cTFNnWfAe8qyIXDAsjB97g+FiAfyMXHR5+aqIqQAkg2vcXv1t1wJKiFPuVVR8Px1lWru9rHPFb1MZt/7OFYq9J/Z5hVcYw+zG48ea3ay//rEZ1MqDcMe7033+783xytUkNMqg1sm21OSVExndnBjkcdmm3ovgBe3r8h541DMjtWye0RAWr/tNZgoyzhGijkJaSsqZ1ux+wsai9r7kvJ167Wxt+QmfnnE6m+Z87K9SMUnbyPIrUB6hlZQXsu4uDba/7/6Y62VmiEN8T2QjI8gLCwOJysVkaigDVSRyXa8kd7X6AfK+xtjNK91IFkStVESbdncE203/AJetsSVBCSafuyFblj1IFrG56YknUja05JGatRNXdOojZSLb/kYwvRBiGkzJd3ERA6X3G/58cYHAZrBSIzTZNW69KExoLC936/TGByIMKTaoURMA8QA+1ZSSB6k7eOIO1EGRZDGp1WUvJe5uBZb/ANfHGEyiaICSSshRUDyxxAmwLtv57/Q9MGJmVJAIgBBVnEuQUVzWZlSxC9hdxt8tzvhwAtKHQdkAobn3HeVVEPY5ZBV5i192jjYAetztb64D2jRaZVilhnTJVGcXZvmOYmNqfKpI+5trYC7Hysd8OoVaZIJMK2yhAiUvmWe5lUdjHS0zyxWS6lSpJ0AkMT0IN/wxQpYemJ0jxKEUZuU8wVNY+YcP0S5TmFZSjLKCGaoije0MhGuYldNzZpZAR1JAthjxRAMPAuYv7kDabg0mLypvmHDtdnPEWe5sKCppqeorJJII5ydSRAgICg2U2UXXfFWnWAY1k5CPXuQt6LA05p5oODmQ7QKhW9wEAxji2Nyh1U6iphl/CcaHTZSSfqR8vLE6QSS8nNTPKeHeyrKGRRLF+tjF1AvYsB8ujHCKjwBdCXnWulnEHE8VXyd4174mqjw3VwzBNwrNlD3O5BCgoTf5+eOdDIq9q1baZFURt9UycEZo68r+Aog4KzJoJRraCIwQb26bnfzI23weLgJQYPaOWnPF2SPxJx9xpmkcBh+IzeqdY1Fgi9oVA+5Ri77YNbAOS31CnDGg7Aphw7ydr8xIIp55Ba/U2t57fnfA+3tZS5wCu3JPZzzScRN8JUaep2sB95wIqGVWdimhW1kvsvTvZpKBhpBdtvsgW3JwAa8lJOPAyVk0XsyUEYR3ip1qIxdCw2BsQb2udJvY26+G4wXsyRdJPKF9ytPKeRnD8CK8lCpkuQwIvoNh3T4X/mMS2lbcqr8Y42VhUXLHJ6UaYKOEg7XHX92GCkM4VZ+IJCklLwbQ0rKxpFYA2IDab/I2v9cGKYFigNU5SnWHhujQbQRKSN9Vyfv+WJFPagNXWU5xZPECmmFGFv2b/wArYYcoS3VDdFxZQ3eVYQVF7b3/AA/h/LBinJUF8604R5NINpA5BN7AWHTBNpnWodU2JCbKVawWNQSbbrc2t18vDyxLmZ7FntCIRrZKsitrQyDr4rbbzGFtYZUaZssDkiXa1OqoN7sd7YcWTdCKh2pU5ENLt2ERAB6dSelsQKZIuFBqXSlNkQCd5dG1jc23+WFuZcAJzatpR0eUgqLltutk6fXzxDWXz444uhc9FDLI4ypsDvvcnYbDBaMCEAfqSooGYEEJ06Dzw6CRYIA4TKVXLpVJ1Jcgk+RP1xjmnNRpBGQ0IBC6Cnevsw2/O2J0SSoLgjo6K+66htYgnr16YNjYEIC6c1mcv12KutjYG9yL/kdMFG1TpIaSicOtgGYCxIudXp/lgXTEhYHWSQyp1dtOgm+/UAHEObtRe0Xhy99JJjiO4F7devXERfLjuRB6J/R6lULRjwNxe3p+GCiL7EBdsSQp443Yq7qeg3t9P5HGObBhZJyXnY3Vh4X6N4fkYki/WpzQ707KoHZaelrjp6D8+eBFPVCzSlByQSuxsygfOw/diNV0TkoKYkXKOlyCSfAfTAjjjgqdFe/Cyh9Ri0+dvz+RgSTClsLGSFbrZUsNx9/gcQWjJODjEJLs30XVlA8fEk9en34AmDfWrNM3TdXh2im/VxH7ht6YgPyPHHGStUutfLB79+3+m/kIAAP/AHETHbp/771uPUOYf0KlouPJcN8qX9nhv8fm1Qn3Zxb/AEWc1bTTQgcR0H2dP/zFU+YOF88gfbM6vVW/k5j+j3/f/wBIXSynVdV2nqpevdaUrt8lC+eOFfMz7l2zk803ZiSS6K9tBAcaj4+LE4KEpw2Jxjk0Fuir12Onr52tiWAJZRi1DMTdmcX63uMWm2ySHASlO1QEEkE3PkN7eGCzF1BMpQy6zY3Cjzve98TqkoQISZmNrMbnr6k/xwTKmi2yiEk0wYMSVU28Dfe39SMEIIssM5Jsnl1RtsWv9rcdBiWi0qdaiWYP/rgTq7uwAHmv3YIOvfjNEFW1a/8A0rRqy7GWMfMahgnz7N3UUqoLSFP6yoAhlOwUhxufC1r44HFuDaZ42Kzh2y5aGcDZkk2f8ys5EUpFbnDor2uGWJLkE+G8v4fXHScnM0cDSad574HottjhNaNgA77q26OqjlG3ajUdrkXG2HOdvVYhOGsPZlkIBv4nbb8/fjFCk/LypEXHHCzl2k1VQjALbWZGAB89z+GArAmm8bikYpo9nJ1R5hb1ZZIGljUkW0NuU1Be6Re21/PYjHLVyAwnctRTs4daPmnIrcvLu3aBSwBaw1WFrn5Aj1vjTN+keM/gttHRPGS0m9pXN5JuM8sojIHjhy4OiodQUyStck7bkRqfltje8gNtUcdoHYBPqtnTA9k0bz6BazT1pQ67oL33J3t4jbHROfqhRoyYlDrmBTQpZt1GwG/T+uMmVmhK8+JRiHZipOwAHj9fztjCEQbcpNq+FdlkOu42JN7/AMNsE0qCw5uTdUZylK2mQU9PHbUzyy6AB9w3+e+GNYTkEbW7CmeXjzh2MlDmcbuuxEV2JP8A3QScCQBeUYovOpNr8eZbL3qehzSpc7qwp2AIv5tbxHTw3xBewGCR4lO+bVALhRup4szt5GGX5Ksak3PxFSAf/DGGOF/OaQ2lG3DbSsDU8a16NrmyrLVIIsiPIR67sAOuE/PWxZvii9g2b+5eRcP5/O3+J4gzJ1ItpiCxAG/TYE2+fjgHY12oIw1g1JeLgWmkfVVGrq2DXPbTO9/oT/DC/nLyLlF7QRYJ9puCKBAunLqaME6gREAAfuxLXHMlA6sck4twjGydmsaWPgegH58MBpQh0yhX4LftQI4wCxuQPP5/TA+0CZJOakdLwAJiVmBpSVujvGWUtts2kEr1O9jba4sbhBrhQJT3Dy/zCV4GSJ5FCAa1UkNYkXB+l98R86z2oGsH0Sp9Scsc5lk/VxVCMTqBtv4dQMSzG2SiFOMs5NcSVDIBExUjbXFtb6/LE/OZtrQOc0C6sfKuQefTKrHKRMTvt3fn6D9+B+cHVZJfWGUp5ruSecZbSSTrwPneYKilj8CQ7GwJsBYk3tsNrkAXF8AcawfSfCxhLjDIJlSrjjl9zI4x4GzbKOD+C89biLM+HczVqely6ePtqpleCBXkKgRalH+rYqrdqSWAtjX0cdQZUDibSMjJjXAE+U7FlLDPBGnkCLmNxOsZbQrA5GciPaNi4HpeFuMOBuF8niSqgmpnmziJeyiEOh45BHraxdQ1lv8AabyGLGJxDXwWMdO8aOfWQVUxFGi15eKo7AT6R49y2N4I9ivhnJKmfN+KM1qOJM/nnlqagxRmCBXkcuVQMS7AFiLm17dB0wFDBPPSec9Q1duvwWVuWABo0hAG3Pwt4lbK5Ryl4ZyaGOCkyOghRSSsjAlugFt9rbX6dSd/DF1mFaLgLU1MY52tSmDhPLYhtDTR28bAb+Vh931w40xCUaplKHJKGIo608cm/UC9sRYXHHHvQh5K/DLUUd2nVE33Bt4+vyxmwRlxxsRB0iUi9DLGVqIhE0QuJri+1vtC3ivU+nywBOsLAcwU4LlfdJcPcb6Qbi33b72wxoQF+5EjKYwGBRQLgHS3T82wxrJ6MJZqFKfAIAnZoknQ2K3B38/PrjABq4y42KNM7USlNpFuzjQjp6euGNFrCyAm6Ljp5GuCkbW3sdrX/h/PB6YzCgkFGLQFltIYxa19H7Xpf6YONZUyvJMsGtS8ExvbYm1yehH4HEGwupB2I9aLXusICmwIC23/AI4Wxg7eOPKVjis0ysCTUIghv1sdvkcMLGpZeV7JlqIuhwbAkAttcfT7/rjHNEQs0tiTXLVFx3dh49AelrHCnASAmBwiUSmVkqSkYQWAuF2A+eCpjZsCzS1hEplkltydAPVQfLwxIBi47EBMotcu2a0SAdLkgb+P1wxjUCyOWPqAQWBNgT4beWBgFTqX6PKp30hhZCL2Hn5D6Yw5yh0hCKXKSNKPaQjqNA23/fgyCBx6LCdiXjyqE21ISpNx4ePmOpwyIUadkjLlcZ0au6TvdWP8fHbARIkKZzTRNl2k3EpLXKgsd74zRNwCiKbzRyAEBmQjckHqPPbAkEogsDHME/VyalO9mNri3hjCCN6gELBFqJDoaR2JA6W73TfpbBF11lgiOxcdWn0lf9q4H4fxwTW3BUSlxSuFBDOg2v4W9NicQL61gKRelmZrAxO1vA2v54z61s1MherSTrYyJC7bFt9iPX+eA0OOMkQcEhIhjtdWJAFgBcH+I6nEuMCUQhJnU1z2RFtjbpffCgLxxxxkmAHPYkJNlIKlV8QLi5+X1/fiCdRzVllrymXMpAscoZQ21iWXpthbbhXqUZBfKl7+Ngee3IZQd/7jSm3gL5vW9PTHp3MP6FTrHkuF+VH+yw3+PzaoD7tGYRcsOawuf/hFl58r/wCDqfHrhfPQ/nmdXqrvycn/ALveP0/9IXSelmuxOr9om/gAfHHCumYXbvTrDNplnIbSpVB8uuCaZEbz6JR9EStRuxIsLdNunrgiUtGpLcAgA28v2f5YJxEwl6Eylo3bWoK2BHUtthwbfKEsmyJVj2hYG76T0va1x0/D82wTSRnl8ULtyxkO+q6+Hz6fu3GJjWhDkBNMVYaWIZbkEG5vfp69cQLCURamqerRUcggjSSCBYfP16nBtdeAsIIUTzKrTUEs7MAQqjYjvDfbD2uGQ1+GalrSQoFUTCTOMtAZlJnjuAbj7Q/HbAVSRTd1Jb4LSpTxJVGHJcwqlFxGjyFm2KgC5N/kD+d8efcqO0acHWthycwuqgDNaRcrmI4GyvM3iMsldU1WYA+YknYD1tZAL+Ix3NemKYZSP1WtHgSfNXKrtKq92qY7o+KsujrBGNIRSoc9N/LwGKqhzIunmKp1QjtV1sbkbXufn8ziT4JRYnLhrMTS8W8LSl9CLmdICVXwaVVG/wA2/EYFrNKWjWD5FJxQ/NOO5dBsuMTVa0xFyx0EDe7b2A+7+JxyOIM03dUrUtEOBO1FSTRiailRwWCr3i+4TSSTc2vuN/l6410EuJ4+G5bI3aQuXftE8ycnpebfFeW1ZkkqqNaakkjRSRFpgViNt7ntPAb46TkMN+b6W1zj4x6LejDOLWAZR5kla0VPMeWR1WiyyuewK7Cyt43N7HxO1sbcvaNaYMMYglJx8WcSyk/C5csLOoA7aY7m3WwHTCXYqmMrqfm41lYiu4tqRoFelIb3Y06C9/mScL+enUIRewZrulYsoz6Yp2mZZnUqA11dzZrj0I/P4gcY8iPgjDWDIIqm4L7RwzU0BsL3Y6yCevW+Ems45kntWe0AUkg4PkVFAkdEAtZRa4wOnOaj2gNynqm4OQaQxd2JsNbWv8hsD+/Al+pZp6ynuDg8odtCr6L1xHtIEFQXA5J8p+Ey2kdg59QOuA9vZQbBO9LwW0lgsLm23+ZwLsRvUgbVK8u5fVrhezpJH36hemMOIvCEmym2XcrMxnZf8O+rr9kkW8MD7YalD3i+xTKh5JZjUabUMreJ28fLAF7jfWlnEjUVN8r9nnMJ3XVl8zKfEKQAfXGdJKdiwM1aOU+zdKGS9DYje7AXHh674D2Z1pDse3JWrlPs5xAQ9rRki3+zba/rhjKJPWqzsfdW9k/ITLabQJKaJjYAGw328h88NbQOUXVZ2OJurKyzlBklMI2NJGGB6WsfphwwwiCVVdjSp/l3AGU0aIkVFTDRtqYajt5k4OnhhHxKQ/EuMypbT8OU6lVSn0x6QCAg/PkcDUoDLUdwKV7aMzKlM2VNNAItcsVt1NlZiNjbvhuvjYX8jgajHZMMHqnzkKGvAuRPh5QnJKAwxL3Ihvc+HpffBhgHR4zQaYQT0rRFtOgWNu7t89rYNwIzHHHjdRpIdqaV+qu48bj+HniYnMqQV6mVu7DXExAv1Wxv9T+b4n2M2JWaepLnKFBXaYSA37zC4NvAW+eJFMarHjj4oQ/Ysv0TFFuq6R0NyDb5+uC9jGSj2h1pYUAvqZZCSPEb3t5n+VuuMa3aoL0nBRmjZqV9bxMS0RY7qAu6E+nUea7fs3xIYAYJ419w7FLjN9iIemaYoCEdANI2vcdQB6YM6wRxrQg2SYpCCg0kDzPngCwatyzSXpgdWUGJ3330jwt4g7k9BiDs461mqyVihI+0FTbYFNNj5G++Gm+Q7Mljp1pwhjRiwDNYGw8rfO/+eJLrQo6l+aGdpEku7myqe032sLAelha38sRGxTqRggnZFJhJYeP8PTbAkajxxkoSy0MzakVXVBa+4tbDSYEqCUqmXuyXKOxG6m17G22/58cDuOtSSlvgF0kFXU2A3PiNjheiJRaaUWjC6j2bKSTsd7eXywxoE6Sxx2IiSEKqgRnr9re5Fum/h47DxPpjGiDCHrSBhQXbQ4t4EXIPy8tsTJAuhWbROtwsZ28zcdMYSdEqQNaSVe6QY2MZuRbawt44Gb8cfBQAiVpXkW8ZUAeB2J+X3/vwQN1BICXSBQlyx1GxB1nr5+fjgw06/RQ5eTOQRGsznrYB7en8fHEk26uOLIQhfhw51M4KsfBtj6/hiTlbj4daJxTbPTk7JISBcgAbjfoMQWjIowYF0I6RMxvHIl97stifQff4YgZKJKGtKJbGnZjewFwT8/l+7EOIhS0JxipO0Qg07LYg2G318vAYYYGaiSlly9NewlW/QN4+R/diJ1IS+0oaSgjk7qsVPUAX8/34kjbxxwEWZlBGiZBaJ5AAAeoY/X8+OMAMWUoaenqVB06Rb7Opb39cC4lMYEA8U1wHjp2GnfRcW8tjhZB1hPAASJMmg3j0gi2wO3mLeWFufeFYYITJmDK0cqFYw9iL2sR+fwwAMq5QbC+Uj384C8/uRSg3twG56365vXY9P5iR7OrG0eS4X5UP7PDdT/MKr/dvziLlnzP1FQDxFQef/wAx1GK3PUH2zI2eqv8AycCeT6kfb/0hdH6eqClgGKmxsR0PrjhnOm67jXBTnDUfrJnuSCsdt732O/588S2wvtPogPHeiknshI0kePiAb4MFLIkp1imJQayt+nzI264MmyVF0XFOoOohQVNtXXBnbKANgBfjUAyxkPG3dY7+BuPEbX8OuGNJk8bUL2gBDVOYLTgEh2U9SE9PP+eB0o6JU6BOSbpa0uml1IDAm5P8vPEixCxrRBOpMeZZjLNJUuHkeVyWLKg8eu42G++wFvLGNcTl5b+PRHoXkqBZzmS09Q4qKmOAFbLrbS3Xfby9P8sOaZnjb68Si9mLAalAsszyireJMrihmeSRq1IAGBW7ar+ODqAGg52djvQYmmWgghS7mxUyUXKXmBm0ZEbQ5TVygkkDaBwBbzuV+WOBxLNKpTpfac0d7mj1Kv8AI0HEAnV8T6LSyh4yoOHOGeGeGqanq6urpaCClsYmADqi6mA6t3ixsPLwx2nKGJY+q54Np48lZw+FfEutMnvupHQZ5xnng7PIeGcynGoEPIqoGXxsp8b7+P4Y1jsbTbfjwVr5nF3FS6k4K50VemZoafK1JZbtc7HwJ+gwp3Kepo8PegNGiMzx4I2k5d8fUeb5PXZvnZmSDMKar0rJZbxzI266b22PieuG4PlAmu2Rad2ux1+ir4sUnUHsbmQR4LqJTX+KlkjtZZJHHhZbt02PgT/TrjmqwinfZHouZYZeN6XC08dYQkcRqGGomxOygIPlYXB8wMa3Lq98e7zWxLiRZcp+PqSLPuOeMc+kpIZJazNKmbUIhuvaELufIBRja8nt0cOwHOJ7Tc+JXTPcR0QcoHcIUKl4eEjtLIhZmLFixK6jfqxGLYaBZQHk3KWpuEY9VxDGwPXq1vniS8DNSNIqTUnCxUIOwsNhsovfACoEJyzun+n4SJt/h9W9+nX+eM9sYlC5ovCkVLwbJNYJSB2H+7c2P78A6qJ3KJBClVHwFWyEBaVQxFr28Pr49MY+sIJRF0Z6lLqHldWzMD8I4PiApO/p92AFQkyg9qpxl3Jqqn0XhLMbbAdd/DA6RggpJxQBup/lfIieQoWoCfD7BNz8j8sYWEhA7FtlWtk3IBpECvSNCTsCOqk/TB+xJsLcb58lXOPHWrayTkHDAbyUbMw2I0C9/rvfDhQsAVWqY4kK0sq5L0EIQGlTTa9rEgW/zw9uGOapPxt5lTuh5XZTSMhFMgN7gBbAm4F7i/mPvw1uGYDJOaS/FEqWUvBmV0ukCjh2Nixt0t6/yw0Umi0WVd1cnJP0OR0ETWjj7MixsEv+NuuMIiwHHks9o43TnBlVKoBCqrEn0v8AP1wwNMJZfCNiy+MNsFt+7r0B+mBDBnx3W8ys0rJxp6CNhZohIPn+fniS26EunJOMNAkKkrHcW713uB95/DYfdgSJMnXHYoDrp0gRCQwtbu2stx0/DEkbCoCfeytG4CuYwLEG38cS1s5hBK9iggsokWPceLA2H5OM0AbSsmEEyxl+zWGHSu1lUC46YMMaDs44upJOaxWGPUpMJY7kAL+OMybxx5qSlFptYDLC3Xa48Bv99rffiYGXHHeoRIiIPeUjc7WufDx+/wC/GBuoLJSBhfUQsumwAKjx69enpjAR2KJtdJGmuWGqRQFt1vb87jEgFZK8bLEdSrGoXfZkY6gR0I9Qf3YWWbT5ccW1rA7YiIqIuD3CCCVcAbX9CfC2MbnB444KxxAKPiy7tLAqbbgj09PPr1wWiDcIZgL8cpiYvZS2/wC18/M4MiDBUleJlsdtEaxo5BsCSLnGONpWXRseXWN9ILbbr1GMMdSyQUYmWawrdjq2PU2wAMgOUEwl2o1hJAjZTa4st/AbjGN0SCAoBKLFPGdQHeIIGoAHfbw2w0AAJZfC8MRClyZSljvt08d/L+WBMEEqdK6RdYyCD+zbVuLm/r4Ywm8JgGtYlFJYqJQf2iWsR5H8+uJkZkoRvSUsALbtIVtuR1A/PniNIWUyk/hEe5SNzub6jv8AM4wiZhZfWh2p5UYKO6dhYN0BHn9MCDYkI5tKzakmZSCr7G90kt8t7YGoBNzH8+PcoaYMhKRwqLfqyW6r53/pfBTrQm+SVIltbSF7oG56D6evjhrXSoMZIAwqXO7FiR9lCd/zbEOcBYlYLZJBhZjGbE76NgCTbr5fzxhm8qboOREC2TWw6qANgTjIRQvWgtI7RwvY7i7X29TtcdMA06kJXjQAqV7KMLezBR0v+euCAtdSDtQvZShZRC8xQ7WUkW322vv88TBn+fEKIGZQhqK2IMizawFsPl5YkE8ccBSWhZpPLPZXkVGB3O4v9MRpE5jjj1REAFLGKotJ+tJINifTcdemCvrWDcm+RakKyiSEkbWBIBxlQ3uibCZ5jIGsUDgd69uvphDni4OasshBu7hbhlU77knb1OBDiVYZZMeYF5I5AssRLDew9PycKAvMXV6gbr5SffyF/wDlB8jUYgsOAeg3t/0vX+Pjj1LmGPzVQ7x5LgflSJ0cMNzvMKmvd41Twct+aARHZv07QEWAsf8AC1Atc4qc9o9sydnqtl8mrZwFT7/+kLoXBmMlmIUg2PS1vx/djhXOEWXeFhlOMVbUkyP1ckCxJN9trWF8YDAgJejKUXNZKf8AWTzxwIW0eCi5I3ufHB6RySyyU6JnGhO0kkd0IuSuy2+f8MGHTZDojNFQZ1TIiOZYVY9NTjURa+17ffg4gHVn4bUEbElJxCJmjbLxLWyWdf8ADxmQqbAi4A223HmDthVTE0mAkut7ieDs2JrcI82jX1Zpoqc44hqWihoeFeKa93VWBEMcS2Phdn69O7a4vvbCn4+iCROWwHztb4o24F8AuIHanGk4e5qZnFEYeE8vic3A7eqY6dhubJv5WHqfIYF/K1OSGtJPZxxGaP5rTBu8J2XlDzTrJUqM14m4Sy2lAGmGKEsBbe7MzXJt6D5YQeVahmGeP8gsDMONZKxm9n2eqLHMuYNZIzfs0sRCq3XYIFJAufEdN8Vn4yvlad/vTTXogWblxrTHTezDQ5XmFJnOQ50Js5p6gVVOa/KGWJpB/tMJS9um4uQOmJ/pCq1twHAyD0nCx3kETGuOuQor1qVQFjpaDs0fgi+PeTnMvjbgnOuCJaHgDKI65Vhqa4ZxUTRpF2iMwWmFOsrsQlrM6jf7RtY0Zaa1Oq1rhokGDo3iYuHG0xfRB3JOD0KLi8umQcmkG9t417Uvwp7LeQcNwJJWVgzCtIJd4qJYUv42F2P3nDnOc76Xr6pxx5ybkrqy7l3RUUSx0tMkdrA6QBiAwCwVKpiCTcpWo5fSPcK7dDurAfu6/LBOBzQCuM1FMz5VVbIzKG1Ajdxt/ntiG6UhNFdpEKfUyTQ1IUgxyFJSQpBvYG5Ful7g+njjX4lwdTcTb4nzWoYLgjam2uzCGkppZKJELRwyvFsSCUQm9zubEbk9fM331NUHRPV7ltKLZe0G1wtA6vKksXYk+PmfO+N2HxYLdh8nrQkGQSvIzJAWcncNdv47fTAe3GsJxA6uxT/JeXuc12kpSyLe24jF/DENcSckhzwLSrYybkzmk4VWoqhyT1Cnpf6YyTqSX1mhW1k3IiokszZfJqI+pPy8L3GGNok61VdjgCrOyn2fyZUkelmJ06QpY6PnpNgW9fIYaKF8yku5RtA+Ks/KeRVHDIA1GnaMouNQuVB8vT0wxuG28b1Xfj3RuViZXydyqEKXpYTbyUXw9uG1Ko/GnapzSctcsp1CfDrpIsQCBYetvrhgwgiTx3JRxplSqj4Oy2nWNUhQqPs2H029OnXDBhWgwlOxJOakNPkdJFvHFdgCLKf3+mD9nEylmqTkU6wUCxkFIdIG17Enfy/O+JDpUOdaE5QUeoECOQjzUW26fLzwelOaXpRdFLSyWYmB2BJBvf8APlvgSDkbrC6Uo9HUKRZI4Wtp6XttffGBpNlIcNa8Wgqi1r9kL7XNgP64OChLglP0aQO0LFyLnu229b4E073Uh14CMhoqKIkm6Wse9e4+mJAnes0nI6FIUa6LpX/aAvqHy/N8SGgoSTEpyjiY2Y3dvD/e39MEBx8FhdqCPip5Wlj7iyyBbaieg2/j9cDogmVgJTiaVyGF7EjdR4f0xBEhCSAjY6eNAGcl1HQAajtb+RwTxOXH8lBOxIssSgERgbAsSOv5vbB5ZccdywFehQsRIaa219I6gWxjd3G5QSlFiUlSUk1sSLEWsdz9d8QQNSIbEqtK7ObpIz7AnwG/TYYIDgIdIRISi0QO5RdYFydj6bH6dMC5sCOODqWBxFiiEoWYBQi6z6EXwTmjYom9l78ASp7ql97kXHrff6YDRI446wokrJctcsZFWY+FwN2Hl8x/PGD6UhECMketKbWYr1v1Av47E2xGjaCM0AcAUusLhiAEuDubjywbIWAhJmlXSFfSynxWwuP3DpiNEzdTpXlKrCykkK+xABFt9+v8cYW6ypMQsY4ZERdJKoQLsTufv6/5Yh9weOPVC7NYs5FyWTUVtYb3+uwxAMGChDTK9KhiWOgEDYb3O21vLBOM244+KJ1gsLNIVBLrc7G3Xb8MYJIlQCvRljyku5Nxe9+v3/dgARkOMkzSAsv36KCqxBK72tq28/DBwZgXWad4SUuXlSNKWAIPQbfTENsQ6VDXykmgYAhg5tuWO4A/hgmib61hOpJrShGDHfxAC7keA/DAujIrNMJZlYgaYk7pPhuPAkdcC4gRHHHG1CLG6wWCdiWIYvsSBttY+nywelB42hZaYSbwShO/G2qwBuAfXxxOeamQhDTokwlkQq9rEk2uOovheoGVmlYjUlVpY5RsjgAEEeX9cM0JWTAssJqTSCQkjsDpGm2w+/EPnjvUtdKFlhewJYKtgygnYbbdBY4IwLji6iIzQc0MVnV5AXC2O4IHTbpv9cE8DWpDxmNaHFMjSMUuq23sw+76b4F1iOP5IpWbU3dBKMpZR0U2BtbxP4+uMDTr1LDdCtl6PcBdIFydrm3jbriXDaplD/BSC4cOFvaxHzxIJyRJFqM2szBQR1uBbzwFQHMImJulorkh5LgjY32HytgdEgR1JwO3jiUN8GmgkLG7W36nfbC3sEqyxxmyj+YU7hJAsSIOgFz9/hgYbY8cfyVykd6+Tf384ZPaP5KREg25fK23hfN8w/lj1HmN/ZVDvHkuC+VHLD9TvxLWr2F86q8t5fcyoaKhrqyaTOqA/qUvYClqR9rcA7jwOKHPmq0VaZeYsfMLcfJewuwVUD7Y8lu5T5vxxXSFMv4M4gvcWkqKhUSwte3fud7/ALP8cefv5Rw4JLXE55NPu2b7b16KcI6Lx3qeZbw/zKzGEiWlyamZtn7ecygdf2FFj8tsJqcp0smtNuztzQHCtaek5TvKOU/FU6KKriJKZjp2p6cAIfMHum/3Yx3KDyOi0dpn3+aQG0m5zKszIeTVNRmNqjMK+te3ZnUqgILEEgMG3tta/wAreKa+IqVWljjAM/yknx1b9QCsxh0mi442KbZPye4Ro4UhFFBNGrah2g1NfzDdR0G2EFhMFxkhQ/GuvGtWRQ8I5VTKixwIiDyQAX6C/wBwwTWCCSbqo/EPJhPyZPR08ZMUP62wFiyrb8DbEECbJPtSTey/ChqLdmFkLW6doT4+QsBgy/MNRTrKJTh0yAtMtze4JO3T128vvxDdqA1osik4aeQ3A0pqt9i/4g9cQAoFYpQcMmNgzFutyGS+MKF9XUiJOGagQHToIHUabhtv3YS5t51KW1tRX6Hh6rVQNGpbdOz2/PTD5Sy+boyPhmWwbsjbr3R1+mIJg3QGpqR8fDswUkRsLeYN7W/ywRfedSgv2pf+7pAUmIsoPUi58OtsG0CxKW6oRcKkq+Cjy+XOMzq2SCCHt4Wd37qnUUIuNr7qLddwMaau4ijBsSBnxuUMdNbRGonK++6p7jPiDKsqy3MWrc3yuhrWpagIlSQrkugRDcts13J363GwtfFEYd5EBu7XbpCdUZTN8xK3eDbLwM4IyvtJ7cuxQ7hHkNx3xgIa6DKamDLzYiedNC6fNQ1ifDfFjp1DDQtmcTTpiCVs9wp7L1Plqxy5myzzLYlSLC/T7ji1RwN5ctZW5XtDbLYDJuUeSUEaRxUoVh4AD8nF9mHGS1j8Y45qxaHgzKoFslMlgdxb69MW/mw1XKqOrkqV02R0kQ1RwRoL2+xt+Hh4YMU2xx70s1TqT1T5UsnamOFVjRNbWtZRe19/UgWHn88MsAhLjrKcFyYlQvYIl/r/AB+WIickIcnGPKQgJbu79AOnh54MKJGpF/BRd20Ssb7WGxOJuLIYWSQKLMsQtuNxYX+puMADZSSio0JC26/Z+ybE+hxIINwoyS0SRrp/W6SPS35+mCIvOxSnKIyXUWvfy2H3nGAbUsowKy2vsDuATf6/uxN4Jjj4rCRC8ILBtOhgBtYg2+75YnS1SsA1L1aWoBDGHWhv422I89/z9+MHUp0htWUVDKyqXeML1sFt8/z88S0kKZCKShswJOtr73G9um+239MZqtCgORkdKiEAKpWxvf8APTGEHrUyjI1dQqx9iB4W6j82xAImSolGQvK7svaMBYmwN9/nb64E5oSNackincsJSkneNgBaw8zcm/S9xb5Yi5tlx4LDa6OSgIQqTdrWuR18eo64OSh0161KqlmBKv4G+4PkcHCwujUvVoydJ1FR42FyPS/hjGgkQsJvCWjoFW8hkJNr2P47j1xjnAwDZQSMkWlOutAZCvyPUffe+GNuomBZFpTRgvpsCANRb9/588A4beOO5CZjeihTKR3SqLbYBb/ccSLWCDMXWYpo7t2ZLG42I3HocA4TmURdtX5adeuqUW+XeH0/djATNisgRC9EZicESKkbEG4I7jX2vfwPTbx+eMg6wsLilWp7WUo5YEafInb7ug2wRbrQFx2pAIoJ0AhbixC7eP3HAiZgIzeyyBU3JdXWxFtO1vG34emJjUpvkku9I6gCNhYX6m33Yhwi6IyEm1Gl7mORmB37x/h1xAvZTKyEdn0rCQD89gPH064mREBLIsvOz0FSypYX+yRf7/H+uIIBUkrNp3VBGyleljY9fn53xIiZUAWsUG9Q+kWIO1tS/aG/j9N8YKhzRkCbJBpiNRaKW4PkbH164W0tOSMNEomJnke3fjUnwF9v54kE2jJBoAIiOk1i1tRse6UIJ23vhjTdA4nNE9hEI1ZOzBJ0jqCOlvC3j5k7HpgQ0ZHjsWA3KwWnAD2SMNcnc38LDB2NjxxxClxSEkJYklS7m1yoFifuxIEGUOlYFDNToTctJq6/a9euBIvKLSuvPhXOoFSmk38RY2/P44wEauOO7YlkiAUPJTup7jBhqAAufH1PX7sEdiPTlDypItu9He+9m67dL9Pz4Yl2ULB4Jteh1XPZlwR1O/Xw9On78RG3jemglex0yKhDppPoSfH8fPEBhAsoLpMpdaaDTYELYed/z4HGaGkIQlyQmiVQrGSMKbkn+uJOZRNzTVLHCC6hkbbdQblfp4+eMJ2prRGSbpn6KnZr49Tt/PAGNaMBNcjJe7SRE+FjufT8+WIBM2TBkklIKf6tXUg2uP4eWFO0Rx3K0x03TFmSFkcKmq+4t1+nyuMQ0QVcw7gcgvke9/Q4PtO8noxsV5dU/j55tmJ+nyx6dzEH5mod48guE+VCf6sD9l34lBPdn5FUZzy85uNEe6me5ap+Zparw+mND8olPSr0uo+YW7+S2oG4KqP0x+ErqvlnAcqkOUiU77hQSR4dR88ecigBqXoNbFZhWJQ8OwQu0KPE0q6Q4VgGS4vuouRcbjzGHGk4AEgwe4qg+rNlLKPJtIUOrBvDf8jBa7WVc1LqRxUESIGIVhtYkk3+fmcS5hm6SagTkiRR7CaBQbkm2334AnYgkxJS9PHG0jPI9OADYEDr57n874losoe45J7pky3UqswL32AW23qf4fLEBg1JLy4ak7w09KGUiluPVRY+W2JFMSVGkU5pSRu6j4dUjA3K22Hy/N8ZotOZ441oC4pzhyuRkA0iFL3BuNx57C3ltg9HUhDxtThHlSxuhKqu97Xt4W63xgaJghA46wnVssKJrREAboT8uo/HpgXN1QimTZewZbKVBLxMB4BSPpv64nR1FRNrJ3hyuMgFok+7e3kfrgiy+SFz4R8WTQ32gufMJYG4/O+JLASgNQpxTKo41WUrBAmoDUyhSPLr9MG5gaUIeXZpj4j5JcteMKLMYM/4MyacVaqKxqXtKSSr0sGGt4GjLm4vc7m3XGsq8mUyA1pLALwHGJ2xcDbaAVcocrVmODiQ6LDSAJ7yJjvTLkfs28oeEZXr+FuDchyHMVCgVsUEb1KEAAf4iUPKNthZugtjByZJl195v4G1+pPqcuV3DRcbbB0R3CFNqTgOOBZZI6rMGJNrzXP4bff+/F5tIgQDZa99cZkIluDmhuY5JFS1gSCABbBAO1lSao2JaHJLvLTxOZ5VVXZQpsAem9rdB0/dg2vEkE313uPVCZiSLJ8p8gmUM5jVLNb7Ph6G+CbIIA18fzStKc05JlcsRjJX9Yx0qCp3NvHew8OuJNUNcAYk+KgCZITjHldcC10CC3RRcDbrv9MODzNhxx7kJIRIyeqRm1yG56K1wD42/rfAw7Xxx3eakuByS6ZfKDdpZQ9tmU3YelumCLSRfPjj1Q6S97KRWZLsyW3uoFj8gPqMYBOfG5ZC8Ctdx2jMTsoCX1DfxPUnEkkfSUpbQGayQO7X0tpsAf8ALfEdH6IUI2FGUgyw3B+tz/s+G38sFpgiCM1gEpzjRfsmNevio39fPBRP8ks7UqXVSVD2dt7hRYdOmJcVEWuEmXZyFjDKDt13tbe35vgTZFE3KQEcpO4LXPe09Afn9+Dkk3RSi443kZt7b+IFtv8APERGpCYhOKU794kqRfZungN/v8cTKg7EUtJKO6E1NuWBG1vniHkSsJS0dNKmtHTbYEMdh9fxwBcsJ2I6np3JCq6rfcAYh1hxxx3ZOtPaRMVOsOXFj8j6DEB0cW7UBdaEesF0JZB53I2wTiZWCYySTU7BVTsiO7uQLW+/DA6BKybpdIHZkCBkUmw28fp0wUDjjjaoa4Iowbo1iXvYaj1HyxBjz8eOxDIK9MRQ2N9jcC/Tcfj0+7ECGyDkjGtLxwuCLgKAN7nYCx8L4xpjJBOpLMhswBBsOpAJFt+v3ffiXO1/yUNMCQv3aMoIALHz8vkMRtUESF+aSewY6fIkbdfycSTew46kQF75rCRZJlkTQZUJKMtgVZW23vsAenXzwBMiOOpY0AkEICOWoiqVoJ3btGRnifr2yDqrMf21uL+YN997Q3Zxx8EZbrCKEMpk1sgkkt1Itv8ALp+fXGGBnxxsUA5lKMlQ2zLGG6iy/gPXETfK6gEERKxYAXVyCSbk226+X3YkGBYwe5Y52tIyyNpNiNG2y2/I8MTpajxrWAyv0VyBrEjC19/6eODzWAylZJmKaS1gWF7+fhv4/LEQozKCJXS6roKm1yPw+WBiTZMaTElYiKTSoUOdt1Bt02vfc4FpiIUTCyVZGkZBTyCRdLE6GUEb9CRY/Q7eOI9o0nRm8Tr2xuyy8ckQBAnUnZI5RclLAkizHcYa0WkJOtElVUF3i38PT+mGQBc2Qk6gknQGMBkPpv8AZ/PXAFozCIG8jahm3ZgWO1r3aw+ZHzwROxQW2uVgYNVipQt162/H6YyDYcccBZMZr1qV1KDQjA+t9vW+46YAC3WoLhnMJvkdFMg1QGUEqe96AD9+GPBvIssaJiVnHRV9QtqSnrJxfrHC7/uHpis/F02m7gO0Kw3DvI+j4J7p+C+LakI9Pw/nTAnq8Yjt6Xa2xwsYxhsD3An0UOpuH0oHWR70yZrkXEGSMWzXK8woIL7NLFdB6axdfpe98WRVabjjvUCmc8+NxKaBMpVmBjkuLjT5W9cM0RpIS0wkpLSXtoBG3z9cSDCJoIQc0UhKWHgDZcKa60ow4IaaFrMqRhztcbb7b7fy6YzRUiUzyxMCQ0aA2sAfl4kYh7RsTWppkkjisA7LtcqFv4+XTAxr4+KNpKHSfu/at4dPHw/dhekNassJTJmkqtG40dwAdQGOMBBzV2hMhfIh7+WVn9qjlOj2uvLij/HM8xx6jzGH9Xed/oF5/wDKg/8AOYduxp/EVKfdCZe1byz57MoBKZ9lJub7f4SsPUdOn3Xxq+fTfzlM7j5hbP5OXxgqv3x+ErsRBw9PuxEKOC2+i9z9fHHnjmEXhds6oMipBScMgM8qCmhMltTRxBWdgLAsQLkjpvfbbAikWktAi89+Z6zrSXVyYkzHHcjxw+gI31EKDck/m2MFI3IySjWCNXJIie/CSt+urruPDCzTMXyUCqYhLDIsvZ9LUJcXuAHNzt4Wwh7QMzHajbVeRZKx5MInZaegmCXAuUO318/PAF7XGxlS+dadKfLa/wDVxmnJ6fbYAW9Ad8EL9SUb607UuU1LMAxAXwJJN/p+OCa92ZQOIUrpcq7qqTqUb2GwPrgmhKc4BPceXQxE3LqOhux8vTDmh0wllwKPhhgFlVADfcld/wAT1wTWDYhLs4TwuXNM8BWeZVRmbQklhMSpFpBbvKL6gNu8FO9rYJrIdAy4uNhtHUSCNgOfa/Hdt1+CdKfJxJruyMw3Cg2323/phnze10v2ieKbKYgxVeyc3PhbYfk/U4YKWshC6onWHKoQCpGhbDwG1sGGAdSDTCdqTKYqiWKNAgdmADM6oov4aiRb8BjPYEiOLIHVSAnuny6GVSVbVHe2+wN/U+mB9mDkluqxmlpMjoZisjQoXU/aC2sfp6X+/EfNwBOSJtYkQh5KJOwlSCZaWpcFUcBXKMehAIKkjwBBG3jvhhoxfz/mN+sbdSIVIInJLvT0sYAlkiMqpZmIC2sNyVPTf+lsE+gDeM+ONaWKtrlKCOPVrihZ7DX3Be3qLdL2wIZA6VuONSm5najo6WdwRHRCAkiwdht43IF8Q1o2KC+daVTLWiDt2gvpN9K2uPK3j9cGDBuoL9aFkhnAkkVJXJ2IBA8/v/ywMpo3oQ0skrMrIiufMjUfHp9BgCJGkMkVrL39HbG80g2HQgH59PLzxkbfJYXCMlg9DApJUatgdx4b7/PAkQDJU5lLwUSEABJT8+7Y/wA9/wAMY2DCkkp3/RkjIq7XFwAR0AP4YbozdBI7Fk2Wsy943J22HUYgNIEwoDiFitDo7rEg23JI2+mMDYklYDJXvwsZPU2/asevXp5n/PGFhAhYLhYfCMWSxS/S4H58sEGweOONaIOhLqkWollbUDbvb/hjNERmsvrRUUMfdb7bE91rWv8An+OMtmgEpxSEmxAVRtsDfbr/ADwUGDCnSgolKNmPeZihAvY9Ovj49cZGxCXQjIsv6kPJ43JsL+nz9PuwoMOUqHGDCMgpHToo0nwHn88YAVEzmjoqQFEDIshv+yemJ0SR6KA8GwRiUT9lqEepvDoCb77X+WM0T1+fHdKyZM6kRHSAdUKjyO/h+GCDZIEcca1LXRdOCxRBnVEZgRbYfiRgxt47ktpJCWSIsbrEoUkjfx6/5YIiRAWEryWBwFKJY7Eb/L+OIa0R0dalrjN0g9OSpB0A7AXHQnxvbfBQcysG5IvELOhsAdr33P5vhTwQFLTdJlRGxAZBpPi3U4W7K/HHBUuF7rELHYrqLkkjfoB42/DBzeD6rADlqRjLErXZwwFiCD0xOjF0rNDG7aQqrdWBQ6L6Tbr9x6eV8CYPZxKYBAskKWaZgY6hQjq2lyfE+Y+Y3G+4OI0tyksEpyESg7ajb6AnxIwUINK6DljBB3FrC+17m/lfpvgiyDdSHXskXhZdN9KllPQbdPz6YWGiLI5lZiEx3KhBJ13GxwUrJkJFri5NgDuxO9vDp5YItCHR1BCkSm6gBTexFttvIeWBG5MGaMVQoZbi1/Fem37sSIF1AGSPjsHu7lFuOgH7/vwcFAG3y96KiiknlSCMwoWJt2kyxqd/9omw6eOMJt0b9V1AaD9IqbUnLTiWqEErS5LRRuNmkqgQ3yKBr+HjhNSo4H6BttgR3mfDqUt0CPpDsk+keKfaXktXzgmp4kyWIWseyp5H+4krgKj6k3aAd7vcIWCrS1EnsA9U8R8lMpR9dVxDXykEXEcKJv5Em/niBTrEzIB6ide8jbsQivTiwPaR6BPdJyq4MgGqZMyqpRawlrCgb17oXB+xcDdxHUAPOShGI+y0eJ9QnccE8E0RhaLhnKJSNiZQZtRufFyb/dgPYA/SLj1uPpCn5zUixjqA9yIaHIqMj4XLMuoJk3BjpkFhYbEAfxwsYSiRdottujFapP0j3rGTN3WNisn6oeAudRB6D19dsGG02fRAEbh7vesFMnNYx1onKMwRbnYMbXPid/zvg/aS22Q448lHsoQ1RFD337U6WYbE9fIeX78G+oCIOSljTKgma8BcM5vrM+V0lLUlv9bS/qnY+trA/UHCSRHRtxs1p4MHpXCrvNuUlTEjyZHnDVQA/wBTVppI+Tpt+A2wxpcN6kAdSq3Och4hydz8fklbBGbWcR6038Qy3GMdUGZU+zJuobLUvIpcOjWI1WthjiQJCMMATXNVCQ6WDNc2LBLb+fy3wD3CbJmgU2y6ZSdAv57/AGj93rgSL7eNSYG2sghANDAGLSw8uv58vTEEmYVoAJmzLSIZtJHXwtf7uvhgWsM31ccdiuUpsV8hHv25TJ7WnLdCACnLmgH/ANUcxx6nzGE4Z5/S/wBIXnHynn8/QH6B/G5XL7l6lNVy19oO4dguf5JsCfGkrt/wxr+fLfzlM7j6K/8AJ4YwdX7w/CV22p8ohTulKlBvcDf+H52x584Xz8F2Dn609w5X3bOWPQBStvrbEaMiePL+SUXRdIS5S2yrJCi2sSzX+nX59cINN5OjHipD2gSjKTJIS5Z1mqX2uQOu/wBf34huHkSTx4oTWOyE9RZfJGRellpkI0g3sSem9vnhnzdurjiyh1Uiyc48tlChuzCsLdVB3+uJ+b9HL0Ql97pT9EVEulmDaOhIFgfrhb6DtIhDpBF0+RRIQzxoNzZib/u/fjBQspNU6k8RUSQAkNIOmy3J6fL0w5tPakl5lHQ06A6ZI7pbqSN/Q+P1wQonu4tdAXEJ2joonN4oacm9wSxPyP8ATpgxTAz1IS85SnSGkYx3EbqrGw/VkXHht+bYEMBNkMoyCnETgFpWJ2AUA6Pz6nDW0ovKA1LAp4SPcxmJgPtAsLdOn0w5oGpLcdcpyhhvcq0Si5Owvc228cRogi3Zxx6qCYKdoacyWHbMqk3JJ6+gxJ26kouA1J4gW4v2rM1uu119R+fHGFuoZoE4WRgod0QA9Qen3/PERqWa1gmU0rS9pLLOy6SoQGwVb+g3xHsxEzZH7a2SIGU5Sn61aOjLEWLuqszDY2uQTbbwwDsM1wuJ2rPbOuJWX+o1O3ZpEovdioVB+4W9cSGgavTx1cZLNEvMJRCk0XbRTIY23DKbhv6YICCHDLjiUDs4K8HZRrqcE7GwG5NvD8DgDIsSjJvZCH9Zr7NKkMfx67fuxBdeQePJHquknp2JV5FAuLiwB+W+IJzOtNJAslVjmdyOzDqWuNrnw/N98QDr1KAAIREVK5IZ0VPTRYEen5/liWm09SmZTitK+m3RrHa9rHfb+vjiSLoAb7kS0CqrBttjYHf6euDNii1wsxAp3ZiosPAbD83wJYEsP1L98KF/1fZnfe+xt6/TGFpm6nT1BJGjZxsH2uT3rnrc3/HAhpAhYHDUsRTuEKkMAdiC1wdvlfA6JF1OmMpS8dEzkk6gNvK7C/lgw0TKkuhHQ5eiya2D3A07mw2Pl0+vywQZBtxxxCA1ZCd4KBFZCEAI2+ZwRbtSy+0Ir4RAT3QyrsO9v54lwtrWB3ciEplOpFUL0BttgTKjTkSVmKZQodRd7fMm2Ac0Tfjj4LAdSyii1NMGWwDlVJFtdhY29L6h9MC1s5ccZeGpG6w605wxBQQqA9d738fPwwx0RKgm8pRYlLFmKjbazW+Zt+TjCJKwkfSRqQi7AKBYEEkmw8wBgmiyCEYISAx1C2/TcHzw3Zv6lMrCSnYkeO/2Wa34n7sQb3UaaClRyziSQr4ABcCDB69fHgpbuQcira2km9wCTbr4eeFFohFqsh+xLABbJdtj/LywAbtRWMBY9k7EnSqH5Hb8/jtjAASsE60osBYqygkluirY3+n53xN8ioJgI2GnQ6W0X2ubCx+vpiSLQh0jksHjUOJKcwtOg7w2Gtbm6nx9R67eOJdT1xxr+G/cpBMQlUCSxq6yDQwJvfr8sE2JtbjYhNl+FPfpYtYWI8T/ADxgbt448Vk2SLoiarar7G3z+fX54jQIF1I2hBuy3NhJcWHdUbn1xJjJYyYkJKLQNAYAj57X28umMbEXRudeESRqBVULX3AWxP8ATriSAM0IWO5DlgCdyT6Edfz6YnNSQJF1jMyqUI71j9obEYW0i3HG5MaJSElQFdtTaVuTa3r5+OMB0gAh0dSyoc7zPKX15PX1mX33YRudL7dChup+7EvrOmB71ns5PSCmtBzWzqm7NMyoYqkLYdvBeNv/AAt3T49LYx1Vs8cDsQikRdWbkvMPKK54A2Z0quxCdnNeJwT02Yi/gNr4DRIyuOPJC6mNVlPIcxgmLIJVkc7aeoVutt7/AHdRhbjEfzWFp1BKVSR643dQYvtWG1hfqbeGFueS2/Hl6oWnPamepLOXHYU5iBuN76T4dBt54gwREcd6eJFpum4VNTcmBhAbk91bdOtwT18NsRItPHHWm6IIujYY6kpeq7J9+6N/43364GNIdIDUlmBlK9k+CU3ZopJB3gHJBt5+lunyw4CYk92vqQTaIugTKw7S7uiHxBv4+fjbAHOx9eOOpO1XRyyQ6rvHGHYBSzrY+W5O4xLWyJ443oHA6kJUUsbMSsyqgBurHoPX+o/q0Am3HwRhwmTrVd8RcLZHm2pqvKctqpdmEoUpIN+oZbH06+WFOa2JNjuT2uI1qm855YUHZl8vzCty9/CKZO1S/wDxCzW9d8S0kjOeONyZaclVmZ8G8SUBcx0K5jBY96kcSW67FDZvLwxLjoySI441dqc1kwom+pNUU0c1PJvdJFKv9VI/HAAt1XhWCC25Cj2aVCASa1Zh0sR09f4WwzRGxXKIOsr5BffsSiT2veAdJVlXl1lgve9/8bXn+OPU+ZDYwrx+l6Bea/KiZxVCf7v/AFvV++5HRpeXntGLtpGe5ETfqL0mYb/gfvxU55tJdTA3+iu/J+P6lVP6bfwuXdmmpVGm0xBttuCL/THDupkm66qpUE5J+jgo1S5uX6HzP08MQ6he6Tp5pdYIxuREqgW3NwPn0/jiRRAQ+0ThFFG7jSDMvUW2A9ev7/uxApDjyQFxS8VPBsP1arvsu+9vPr54I0RrvCxzyFkihCztT2jLA9dNvmf6+OBFIRnty6+1SXIldLFQsSBjt1vfz3O2I0BGaEmyLSBiCY4ogeqmx2+f5OIDNg8VgcZTjHTXKmTobEafsg/y6YJjBqSy5O9PTU9wz9mEv4keHmf3YL2Np23QveQbJ5p46cWBRGG4F+hNv5YaKLSLccW2JbnOlGLZCuj4eFLEE9b7X+uIcZNgI7fC6l2V16kal11SRmx2CqDY7enXrgSOiYzCgu2/zS6iBOz0yyHcWUAWJHmb3wGje3HGfesvfaiUR3uwaRxcAAHx+R6YF9+o8cbEJAFinCGKYsGDMvUbMBv49cZDgCVJIyKkFOJEBsAwsBfYDY+WJInMcbklwCOjSVrK6xdbCx3J6dPz0xGiRfjUscQlESU7qEiVepK31H8+OIc4kyFgcNYRDdsVvG1OQehCWuPTp54l1uO9DE3XnZTsGPcjBG/+VumFPpyNBwndbx4yU6SSemYlwzhmJGxBIv8AI/dgI15cZ/AJkhE09IKYAyAlD9sMp3Py+84c1s2/lx/NY90mQiuyRbkkbAi+m1gPydsEWE2WaRiFisQkJN0Xu+JufH0wOqETXopKO8j2ZVN9lBI+mBBKEuESiUpyrKGVHOxJBtffBhn2lhgmAiUgGklyC17AW2HjjAwysJsClpKSMgk6SL/IH6YgsPHHGaEPHUvFpYVBZrsFO5vfrv0wRZ3bEWlcLI0pjYllWxv0NwuAtksJuvzU8zaUbUSNgALWGBBvBKyQLhKCjkZnbsy4Nh09PXp9cQ1oMLAQRCJio9AN0cb+I9fTw/DDIklZYjNHRxCPUUUs43ACkE/L8cRq6XHGpQ50olFa7KgFul/Aj5fnxwQMkweO5CRtRKx2DMF0sb6RfwwRgWKkHUV+SJgRr7zXIWym48RgCshGJTF79w6fEEbgenpgGjWEJd3pXsGUkaX1bdN9rdPrgrDt44260UiEYsMTjsxEXA+l/Ow9dsE5kWKEEoiKksbLGpNxc33B2uS3lgg0HOymTtRDibQFpqaRhe3UBRb1+uMDgLRxxqKib3WLJKwAljGoXvvsPL/I4E5iVO5YOVuLd0DwHXr/ADvgmM1hYUjKVuR0sNOynx8Pz5YB1hOtTJNkI0RBP6y69Lef34WBqUCFiQVFgzBzcDT0/DBREAfz4Kk3zXhjKXMLOwHpc9PEb9MCBqKzSCxM8iC6RzykvayAn8PTBQALiFEHIIgMVI0yFnBsLG9ifIYwgRZYhCjMhaNNBKBSOvQmwIN9gCduu/XEOAJuOO1SHL1I54JiHACOwDbWsegI8gbj5HfxOIFroiRCVYARlWd0sNLbEDDcjKAgJOVgQB4jvLbe5/I/HEDdqWAoEyoXYITYEhhYmzDwsd+uBDRkiggSsY1VyApRj4aT0+7pjDlxxvU67pcU5KHTcm2w8/zviHRkUbTqQ9RC6oWRL3BsTY3/AB64IHaiBCAeoWN1Rw5OoWv4Dx64XpbVIadS8aQySFlY3vcBvPzt5YgnUboQENKswZSpeI2IBO/nv42NvAYESiDRrTfIs2m4FQ6Ntfzt9PlgTM8cTwUTWgGybxTqzFrsrkarEmzetumBdtKIm0KWZPxRxNknZ/C5nPU0yaQIZyZY7X8Adx9Dgi4/W47c0LmjUFb2Uc2qGRkgzeObKH2HaBTNERfzHeUdeotjHNBEgid5SQ2BKnOUPlbyZhmGXZtX1lJWzdu3+OaoggcqAVhUk9irWDGNbLquVVdRBW9lTS0iTEAAQALTewknVJJkAb1MgNDQBInrvGfpbrlP4NKUMkdbC5DAnpcEfj1wDGzeQQpkgwQmutZyNMN4wbEta4PXe4+/GB8GBn3qQ210lHWRGNIiXkUk2ZgO/wCeJiM0cGZQUzVUKmSJgI2v3WN1/D08MG1wtCzQBnagjVVRkZBTdsunchRcef7+mFy2BKYGawsmkgaNSzSAkXK2/ff8BhrZ2qAb2Q6F5HBSUaxa3eC7E2udhb+GMe05bOOPimNTTURxl21mFwGNlfwHiB6beeJqMMprIAUYqKGgmAIV4mII+0FN/Q/hhZN5HHerFMWumTMcm+KjMckVJmEem3Z1I1r9AdxhZBgEjy4CsUrZFVFxNwPk7lyuXS5W+ob00pZPmEcHy6XFxbEyDkfIq/h7kaS+KP39OXrlftn8I0aTpUoOXWTsGCFDvUVp3BJ3+W2PWeY4/qjvvegXmHyqM0cXQH/4/wD5Hq7Pchu/9yPaPQCIKM64fYsTuP8ADZj+z/HCed86TI3+iu8wR/Uav32/hK7xUpYhSx1egFrePTw8ccRBXTPEGyeIyiqG02JFgT4DASckBbtSqtGSpJQjbfy36XHyxgJklBB1JwVUkCsTffY3tucEAQYyQwi442GkqwZxYddjt+0Oh+X8sMad2SFFQxMVDy9mNTW+0SF67/0/HbAEk60JgI+IQIySmNDISLm1z8vPw6YkRl58cWUOlO0LDTqUqW+zf/ZGJaQSlm6PBlDAl0QW3JG/T54wXMhSSISyaFUAspf/AIib7YEtvGziVgbsR0GnvgAkXI2sNRxBAdl/JSbIyPUgZFY3v1LbDY9PC3oMSSdV+OIQObO5KvJKQLsEe1gSenh92AqXFlmhCIp45AANW9r26b/L6YVonLNE6M0fGtrlrMBcWF79MG+QSVBA1JzhSSxI0Agja+31OBaAcs0tzRBlPVPG5uC9zfx6dPD8k4ZoWk+5A+JmE5U8TXCMzNvawHpjI1yhMZpyWFdJFm06r2Pib/54wjXxu71CXRDISNIHh1H7/W2M0ARkocEXGgZgRGRc3Pqfl+fxwDmiY449yE7EQ0SFSbSE33A6/P5fyxLaZMQpGxIRywCQqZIVe5touSBb9/jb8kG05HSgdqJwSTQtIDGqHQdwWNri2w23/JxkCbZogJiF+WjB6fqyBcaTa3lbe/53wRZZGDBXpgkiCqHMQudup63t+/8AHC3uAAn+ayAe5AfpqjhzOPKpJ6hax3jQWS6guLpc+F7WB88MptBsDfZ1bLbL9SkssTFlJ4kJW7i6nc+X0wIAi0WS9BGKIrfrJSL9b238sPNOLDjehJgE8eaVWWK9o2pt9xY3IO/l88C8Bhk26+LIww5gSiYKXMKkD4TL6qqa9v1dOzgfcLDFY16QzcO8IzhX5AHuT1TcI8X1YT4XhjPZlJuD8IyKPmWtv1wAxdH7U958go9gfrW6yPenmPlvxvKdf6DlhYjUTJNGu3S32vXp44Y3E2mCewx4qDTAF3DvTvDyn4ueHXL+hKUH7QkqCWAsN7Kpvv4Xvt5WxhrEZMPbA9VkMmC8dgKeqXk/nM5tNnmUREE6lSGR79fPSMSH1okN8fgeNagmkLkk9g96klLyVg7S9VxPUuev6imVfD1Y/fiR7ciLDvPqOLITVpgWBPbHkE8pydyKGNnfMM+lkIvftIwo8L7LvgdGpm5w7veVhqsGTfEo2m5bcJ0rIWyyrqnAtqkqJCv1sRf+uBbTJzdn1e5A+qcwB3fFSal4M4MjjaM8L5VIrLpJdWJH1JJHTwtiThGkm57z6R677IDiKmojuCq/jPlfV5Kq5rw8KrMcodTKYVUyVFKmoi52vIh0mxHeFtx0OCc7QHTuDkcu/UN5y2xkjZFSzfpbPd7vFVUK1SyQpoMhQMAGJuOhI9L/AHE4sGB0j1Rx8VJZeE5woWKd5VcAHY/Kwt6eu98DfXYKCQjWAeB1R1hmKEBwgbSxBANjtsbG3TaxxIluUem3UR6daEC6SIJFgqF72IHQm3n/AC9MYWARPHHX13zxzdSRkRg2kFSbnSOlx/D5dcC0SOkc0RGtBzJM5kVkBcL4gkX+XXAtzsETRZJ2mCqh7F2IsbI1r+Nt7/ywJZDeONanRG/wWShnuSt2U77XO5/oMTbYsJX4Rgg7d7T1sf3f54IAA5LCNWpJClQOSG1g7Xv1/pbC2wc1EwFi9OFA0NpbzK6gRffYkbnzGMe06NjffdS0jZbjcVkEYs1hpsSRZNX3fvwbiJjiOONSgi69np5LaAgcDZwelvKx2I+u+BN1AOtDJFIbI0RR9PdPgVHn6jx8xY+eIbsRvyssZodSEDtATYWNht6/z8cYWSFgsUH8HMxZltIbC4PUfm2MeFLcrlKmmqI7MRYgb2a9vLfx3GMYwG0W+KlsJUJKUkIUsAt+tunn+f3YWywk60ywMISeHUqhxchN1YdPl6evjg9K4I4/lsyWGE1zQKjrvINRCAEkm/le3p44RfXqTBsSiUmkyBSobVfui4+8+FjgwDCxzr3WDUqagbEi25O1tvnjA0myAGyzNGezQjXFsRuNyfv6WxEbFBN0HLSlFZgAoAsL2t+P9MQ0XRB9oTayTByqQ3XYnvEgdOn3euBLhkEWiTrWJprWVroTdiR4ef7sQdKM+OOJQ6Uysomr8uqXny+sqsuqQSRLBIVYj1tYEehxAJHHooLQRdSfL+ZfENIQmZRR5vELjtE/Vylf/ZJ69QDgXgEjSHdx4z5JjWxrsrSyXmFk1cI6d8ypaORrdyqvGxN7WB+zb6nrvjKeHJ+iJHG1Le4AQ6yn0DUkiK6yqyEXBUdLnzGx88Q6iWnpiM1IdNwnSky9CZEM5FyBYG4v5evU4gNcRI44CF1UJSqoIivZwFVfSdwRv8/6+eGGm0DPahZUJuobV5bUax2oV08LDZSPX8/XAaUCCrTHCbJglU00pUVE1K+1mJJU/htgSwADIpzbrGpkrID2lRGlWlje4A7v5/JxJN7jjj4KW6wOPBMs0IkiFlkpXBAPesp8yDvt6f54WQDJHHHgrTYBGksZKVYl7TtpEUKRYm6gefS9hboD5YE7P5njVtVlpGpQzN1n0M9QCYitu7Zl69QbX+v4YAuGezttxq6wtlhvpL4a/wC0DBV9ufIIw0j6eXOQg6vPXVHYeHX7749d5iuJwbj+kfILzD5WY+e0I/uh/wC49WJ7kKovw57SlKN2GYcPSj/8DmQwvnhBcyd/orHMEj5hV++Pwld5qadVC6SpbSBtvcW6Y4d5y966Z5unqHtGUMAyqfG2w+/54W28jj4qHjWUSyKpBcOy6bdwXI2/diA6+iSl21I6O6MCI5Ge97dSPH6eGCtkocZNk5xOTa8ZA26nwxOkJk5oJRixsSWN9je32jiCTMqSUfHBJbsmfQNth0J+f1O2AaSglOUNISQdUhLdbmwb+P59MPYXREqC4J5jpO7q2BJu3jY/P+OBNzGYQlwWYVO6LnrYXXqfXEmmOw9qyCDCMEEZCqJHB3tY2/PjjHTnOzqUNIlFCJ2RhHeVbknULHpiKjSM1NkvFFNAEXSyyaTcqLEX269PyMSTcgLM0WkR1KSzEDuny8uuAibcb1ESnKmiYM2le6Da3S/oL4wgRA1IHR3p8pYXZRa1jbw6/n0wbaaUScpTsqqqfa6E73IxBag3I6MyKdg58T4A/P7sQDAMhZo6kqXYoLuqm9h59ev59MQZtKyCvRULdFVWlIBOw38cY0tOSItvdGxvMWCr2cK2B3a5O/QD52xLDe2SCAnJKRZEYPI0tztYW/I8MSGuMbuOCsLrzCK+ERFbTEFN7g2AJ/liNATbNQHuOuyw7GRiAGQHwuRe2DDuPdvRSveykkZlZg62sRYWG3rb7xjCJNxxxrUga0WlKTcdmVH2rdbb+GIaDEnwQEiLmFJ+FMv4PfOtHF+XRzwShESrMhjMBBuNencr3v8AunfpiGcmsqnY7MZXjVeYOzLZsRvxdRoBFx5b81f9LwLwIFVqThygr13Op5pJV/8AFrtbp0vhRwZaYLnd/u/nKEYp8SIA6vJSvL+FOFqV1ki4c4ehNy1lo4yB4dWBJ/DADk9mZEjeXH1jwQuxtSLHuj0Urhip6dI0hpqaJDbToiRAD9B6Yw4GkMmDuHB1pZxDz9Y95X684LJCZkLAliWJ1b+Xnvhga1p6I8B7lDjJ6RSkZV5EklCF7gA3IFvUn+OMM5Hz46/BLBtbyXs9N2smtWLWB6bfPf64MiHSApa+BdCxUOhrGJVG1ze5Fj1wPS1o/aXzRy0ixhSy+FiWX77Hy3wAbckKNNGpFLG2sKoB8+jE9bjr+ThgaTcX44shkZJyjCsFDFSAbXI/H54wZQl3zSj0qAB5GRrHYGw07eY8f6YgtMyALbEIfJugzBTQyqHngYhxt4Hyv08sQ0zx7kRdsRiVizKEMkqmGNYgWW1rX6ePiTfpiZBEC/G3X7kLqZGrNVtxjy2yniRnrsolpspzwvqZgSIZ999agXDH/bHluD4Vhh3NOlSy2auwnLy6irdPFW0anfn/AD896oavymoyOvloc2pZ8urU30Mftj/aUjqp63H9MNbUDhIzHh5nixiE4tOq43eiQvAdKKrgk3N/z6Ya03mUtpSoRJjoBLSkEAWsb4wNAiLca1Odli9KVJJN7XNztff9/hiQNY4Hb2/yWSkdILrG8mhzcC17XG5F7bbefhiHNgx7lmqF6Y4+hQMDe99h0HXA6M3AWB2peMpUKwZSOll/eD8jiHCCVJKFZXSMEi+1yT0v93yxgAOu6kkG6/EMdN9P2u9v+fM/jiSTdRC8jpzq0Sd8k9fH5H+mMzbJUAyJCUSmuU1D/dA2sd9sYQJssc7YnJYmQq1i1zcE/ZPX7+lvmDhuiCIjj38BQXAhN9TCSkio+hwbA26EHY2vv1+428cQ4EGf5e9YHazkh44HdiHZEYEBgvT0Nuv9MLDSbKeq6KigKamlTudNwCB9cToX4442qC6ckhNGwGlS1gdRHi5HT54kxMCPhmiskHj7ti8it0FwDvgW5yjmLhAOiyMiqQY28V2JuLC4NvUb4xzdR48EbXEIWUR2URdoEuVIKlSACPA2PX918BowLmePNE0nMyh5IBYlWewN7k9R6fny88YGWWNcMgEmtMAWj3DE3tsbj64F1I5/z43e5QXLF+0A0uwKadiNyNv6YECYA4481INyQgpJR9nWQoNjYnc3/oMFo3n3KQD2r1FsTpjI9D+z9Pv+/Cw0HJYSveyiFiSR12v+JxLqYiEGlBgILSVJXuBSbabdNvw6nAkZqWkAAoYrGx79ratx1v4bYDRyCNrtiHko4pVOlW8BYHYel/LE1GCETHa9ScctqM2ylkOW5lVUQB1aFe6X9FO3+eCa50QboSQVZeU806miCRZzQLMoYXlpnN7eek/zwz2bDcyPLzS3STa6n2T8b5Jm5tQ1qzVijUYgpDi/0G2xwt7DOlaOOPUom7IUnizBJbxzxyMLi232T8/uwum45A8cbkx1I6s0BUUCyr2kbiR2UFU0npuDe/1O9/xwt1+kcvVMa6LJjqaKPLlMjyGOMi4Lbhtunywfs9KwRl4FlHK7PMnpAorszy6FNBVryi/ja6388PGAquuGmO7x4hYcWwa7qNZhx7wjSRtozCorH/Z+GgZj95t6fjiBgSDDnNb2z5Tc701mMOppPgPFVHxFzRqe2qI6HK42ht3TOQp6+IU7/O4+uIdRotIiT4efuWwwuIq5yAviA9+9m9VnXtyQVNWkSSJwJkEY0LpUr2crC3n9rrj1LmYW/NDoiBpHyHUvOvlOcXYyiXGT7Mfjerg9x3GslL7T2sO6q3DrBQpIvbMdzbFbncJLJO30Ww5gT8yrQJ6TfwuX0AUsVlQiMoLAWaJh9dwMcO8U5kEHtXVOY6cinumPcF5EZrFh3QL9dv3/AJGANMwN0pZbeEtLAJCytLHYgEWaxI2v1PzxOgRlMISYR8NDObELPctboQSPXy6YHSJ443FBGpO0FE5Ja6KNekXvYt6/nxxLWnJYneny+V1QIGAK6rqh87fvFsEGGOPDagMAyjYqSYFEjFmIVvs3uDte3lfEMaM+PKONSC0pyjikViCknadeh/djGlurXx8FOjkiVhqiEKRHVckXv16f5/TEk6uvj+SEtCXWnlZlMYd9RFxawYEX6X+WJFMaUEZoo2pygo5woIjVyFJWw8vXB6O2fJDvCNSjl1FiCANuvh+bfdgjICEDUnCCnJAAUttdbA7/AJ2wZzIBS3NINk4wUUsqswjfSoU7+Fz1GALG8ZrLg5J2hytizMYnijuQx0n7vn4fyxJYDl17kokgCUalJ2QUlJncAkaVNzv03wWgJtdFozkEdFQ1DKvZU0jXFtVv3EfXCCRnx70MEGCl0yqrlK6lfYFrhTbbfpa5GMDY4893GtSYGpF/oSYIxMUoO1joPmBhehBupa6DCXTLZrX7CdlCknuNt8tt/O98TotjO6iLZpxgo3YMpinVQTuFO2wO/wCH4YwNgjbxuUaBmyclppytxE177jRfpbc/gfrfDDTiyjRCzaiq5SSkEroDtZe6Tb1+f52wcWDjqUABtkouXTkoVpnJsACR4+p8rfhidAExNuOOtSQc0QMuqghPYm4jDEgCw36D5XxgGyykaI6k4plspYjsmdywRnte1xe3z3wQpiBHnt7fRCs1y6ZkBaA6fRbht7XJxApCJspeDPWrh5d5/VotJkGbwx0sDKfhJZtpITbaJiLg3I2N9um+2LlKk2pGgOl2iR1HXujpa411ajdHpXjy8rfHarup8vqozqkRtG5u253PTcdd+uEOoWk+m8bkJIBiLqQQUqv8NH8PUyTPYFkjNhtcMxtte3X1thT6TA6Dryz9JHl2oQZBOoJwNDIkcv6qER7qdmBI8CPXrgG0oBg8cfyQEzZNb0syJrNG6sd9LA+vgN8L0WgXumZShGartEUhWJ2H7QO2xPQ9PEW88TpNPVxx1I2sFwV6sNfLb/UhiPtLf8b9On4YyCL/AB9c7ys0BndZrDWqezj7N3B1E22O3pjBA471gYESlFNUb9t2kwZb6Qb9bXuMY5hLbni/8lGkBqSiZdOshdpGGxsdyCbi1yfH674AtcbzxxsWEgjJKnL6t6hXe7OAFCaSRc3O3r8/M4B8WJOUW8ljXCLBHUmUm5adhbT0cGy+t/Prv6dBjHUNIdMz3fyQOqgZJZspm0sG1ys3UMpNuh2Phf8AhgGNJuePBCXDULJKnyauSU3X9Y7BbG/j0tfwxLdEmfdPGtY+o3IJTMuEaPiHLvg82jNRTai6bHWhAF2iYbqdvkRe4wyphw8yDcZHX1bxN49cgbidDISNmrjqVGcUcqM24YM9TAGzbKAC5mEZDxC47siC/n9obeNhiPZFv08jkdXjcHdfrVsVmvHRz2a/iFA2y94oA3WJjv8AaNiTaxPnhwYAQBxxCJzhmkfh6kgAIhXTe7KbbDGBrZzUt2rF8vnOsmNE6C4J3v4j918EGEtnX8FgIjNItlUo+zGoYd17EgH5n54AMOipkZJD9Gy3KyRuCrMunew2G+4/dgC0Ndfj14KkFE/oeUsb3iYlr267C++23j1+/E+zkzrUArGTLGjCELI6kCyjwF7dPQ2ufUYz2MX1IZm4Xi5a/aTilQSCOQqd9j06bb9evQb4jRAdGuB1+B9ykGYJS0eWzjV1sdIsV8CbH19PuwQkwOOPNQUtFlc7CMMoQeF2338tumxv64IsgAD4cbFhddfv0S6qQ0cZC/auNgPzbGCmo0tQQNVltUNMsMY7aNCRp2EiWuVPn1BBvsfmcCaY1Z8RxqUtg5oNFlkQ1SIppySAxbxBswPjcXtbzvjC4ahxKKANd1i6SH9XpKtdrC3W3h+H34gMgdawE6kOscrK9gNfW3jaw/n44INgg8cBMKRlo6gCUqg2UsxPdBtbcH6/vxJYBYcfHeskIWfLpRaNkIZTpK22B2t+fTCoBCNtSDKFmyya8SKFYuha4Ykp3iN9rAm2oWvt5HbEPZfpDWoBGteLQypIVMAD722ILX9fXb78AaYJ48NiLStZefo+UK7L2sifasbWQW328sZozxxrQaU9aDXL2MsbOVjUm5cg2QWvva5A8Ngfl5RoDWFJdaAvRRSoqMyLGdGoahbx6eI67WxJYBnx3qBMpOooHCsmgMFO/Q/vwJAi2ahrymmooZlJXQNNyBta+1/v36Yh2dwiacjrQxozIXtG2wGqw6Dy9MLLIudSYH6kvDQPqKob3Jte5PT+v4YYQc/eg0ti8mpakIXWLWwUNuvht6bdeuMiVlpglNlRSyPCZFRSgv3rDr1/rgCJsj0mg5phkilWSOSJjDUfbRkkKkG9rqwN8TTpa4M9XGtNFQRBNuxS+g5gcV0YihFdSZpENSDt0BcWO13Ugn63/fgg0Czm+nvF+pAWj6p47vVJV3MLiiuaRY8xpKACTdaYb2HmTfxw3Ta36DL77+cJfsp+ke4KJ1ecZzmiyCszqvrYydwzuQfDcD6eeJfi3gwYHcPSUQwzG6u9MrZZHqLRErIbrsDufX7+uKxcS65nrM+qstdFgIX4Ucyx6ZI5iSSpW249SP5Ywbch1HwTJUezCiu8z2bR2Y2tcH7sY1sxGpWsPUvdfFZ78oBPbnrIFCqI+C+HFsCLC9KW8P8Aix6fzObGEPX6BcB8pLpxdE//AIx+N6+1X2f/AOyc1nsxRcX0/JT3l/MzhH9OmmOZmTlXkdcZ+w7XsrGqll0W+Il+xa9xe9hhuK5IxNcg1qjDGxjhn/6ibyZzw5MwTHUsNhqgDjJmrSdcWETh7ZrY3/7Hn9oUKT/zs/MsNsARyW4VG3y09fXFN/NZxN3t7n/xFdHyhYMf/bv/AF6X/To6D+z9+0bTsXHvYOOagmxtLyQ4VZR9LDzwv8j25aTbfou/iJn/AGi4PVhn/r0v+nRMfuAPaEXT2vvS+JahtrvJyM4XL2Hrf82wI5miQ7Sb+q7+Ip/7RsGLHDP/AGjPSgE5xe4Q5/rPHM3vOc5mtJqZH5H8N6ZBcbGzg2287i5wQ5oSILx3O/fUH5RsGL/NXftG/wAJPMXuKOf1PGtveSShgdRf/Qjkd2vbY/4ixGw9fXEnmfIjTHcf3kH/AGiYLXhD+0H8NFr7jX2hFiWM+8dgqCL2M3I/Jja5B/Zql6EXH8cT+SB1VY7D+8p/7RMFM/ND+0H8NZP7jTn0EIk94jl/aFQpK8kcpANrbn/GXvt5+J9LD+Rx/vfA/vLB8ouBj/gz+0H8Nfm9xzz+DKye8VooU66F5JZVpO1v/m2/r16+eC/JF2XtfD4of+0PA/8Agz+0H7iK/wCZG9ooP2i+8WyojyPI/Kztvew+Ot43+eMPM85e08PioHyhYLVhD+0/2JaH3JvtFR2RPeLZa7aQupuR+U3sDsf+u9fw9MGOaUX9p/l/3KD8oWCj/hD+0/2Ig+5S9o1YkSD3iWSwSBie0XkTkupgRYg/4u2+29sZ+ScZPHcf3kJ+UDBnPCn9p/sWM3uVPaULBqf3iuQQADQQeRGTtt0/+bfL6emI/JQn/mD9U/vLP+0DB/8AhT+0/wBiCb3KXtRMyfD+8m4diAFrHkBkpBHl/wBdHmfn44w81DH9r4H95Q75QcIf/tT+uP3FnH7lX2p4nBf3l2TsgWxH+gHIr29D8WfL1+WIPNNx/wCZ4H95Y35QcHF8If1/9iLk9y57U5jUD3lOTCQMG1tyCyMnYW6fFgdNv5dcC7mmTnV8D+8j/wC0LB6sIf1x/DWH/Mv+1os2uP3muSpHv3P+T7kBHy3qumJ/JE5+08D+8g/7QcHEfNP84/cWK+5g9sNAxT3o2WKzXBK+z1w8L/T4nw9MS7mmcvaeB/eS/wAvsGRPzT/OP3Eq/uZ/bHMcSR+9JyxXUEM7ezzw6TIfAm1QNx92IHNH/wDJ4H95GPlCwgywn+cfuJD/AJmL2zGLX96jQ20gC3s78Njof/T3/O1sYeaByFTwP7ywfKDhP/Cf5x+4v3/Mw+2aTI3/ADqtIC1wQPZ44atbyA7fYfnbGDmjAg1LdR/eUn5QcL/4X/OP3EqPcze2aSVf3q1Oq76uz9njhlSdrde2OJ/JPY8dzv31B+ULCf8AhP8AOP3Ei3uZ/bQkqJJ397HUaiSWI9nrhbVqPjqMhwQ5qH+8Hc799Z+X+E14U/rt/hrM+5l9tAE6PeugICWCn2eOFiCbW3/Wb7Yz8lSD/aeDv30I5/4TMYU/rt/hr0e5l9s/sni/52GoDE2LD2e+FtxYbbv6Yk81XfbHcf31P5f4MX+an9dv8JKf8zV7aR1A+9hmFxYkezzwqCf/AF8T+Szs9Mfqn99YOf2D/wDDO/aN/hLE+5p9tNpAz+9mrBYhhp9nrhQb2tudW+I/JZ/94P1T++oHP3B/+Fd+0b/CXv8AzNXtpIVP/OwP3dgD7PHCptuT/t+pxn5LOIjTH6rv31h5+YPVhnftG/w1kvub/bZ1s497NMuvqF9nfhQX8ur9OmM/Jd0/2g7nfvoHc+sGRHzZ37Rv8JS2D3U3t9wdlo97xmLBFCi/s78JHUB4m5uT0w13NyoTOm39U/vpR558ngR81dH/AJo/hpwX3Wnt+rfR73GdTsP/AIu3CVthbz8v6WxP5PvmdMfqn95SeefJ2vCu/a/7Ev8A8197wmMqU971WB1OoH/k7cJbHz6jfCvyafqqD9X/AHLPyz5Py+aO/a/7F+Huu/eCNrWb3uLS38f+TrwmCPrq9cSObLzf2jf1T+8jbz25PH/2jv2v+xJv7rj2/CbH3uE25Bt/ydOEf5+gxn5MONtMfqn95YOe2Az+au/an9xfl91p7fgVdXvcapm2JJ9nfhHc+Z9euAPNgjN7f1T+8o/LXk83OEd+1/2L8PdZ+3uYwre9qmZrklj7O3CVz5+PywR5rO/vB+r/ALkf5c4Aj/hHftf9i8Hutfb/AI2DRe9wcMDcFvZ14TNjtvsw8h92MHNZ/wDeD9U/vLPy45PAj5oT11f9gRae7C94HGU1e9rR1BN1/wCTnwnZja2/f8PC2IPNV5zeP1P9ylvPzk+RODP7U/upVfdje3yFYf8AOu0enVq/+Lrwtt5AfrMD+Sr5n2g/U+KcefvJ3/gj+1P7qIX3aHt9IGA96vltium59nThjbe9x+t6m2/z8MZ+SbtdQfqfFYef3J3/AII/tT+6nOL3cPt9xoQ3vSOH5msVLH2deG779f8A5Rb8+ODHNV0z7QfqD3pZ59cnn/7I/tT+6nWh93Z7c1O8Xx3vNMlrYVH2F9nzhqMOfNj2pNz42t9MA7mq+NFtUfq/7lh598nHPBH9qf3VKJfd++141HTQR+8QgjqFRhI7cjeGCpJ3LIotpb5lh6HGO5r1YAFUA/c/3e9VWc9sGHEuwgI++73egS1F7BPtkUqssnvCshrw1u9PyH4d1HbodMigg+It92B/JauRBqj9T3uKx3PbA/8AhI6qjvconW+7T9qGuq2q5/bx4TQtqJSPkRkKqb+Nu326+Fup88V28zKgyrD9X/crQ+UDCZfNP/2H91NMvuyPayMrmi9vTlzTxleknIPLHIHoVzBRb6X9cMZzQdEGr/l/3KTz/wAF/wCFd+0/2LFfdo+2GFcH29eUbTaw9x7PtCo+RAzUXG/nix+SZi9Qfqn95UanPXCk2oOA/wDMH8Nfn92j7Y2pQvt6cnB1G/s/Up1fO2cD8LYz8lAbOeP1f9yS7nfhjcUn/tG+H5teH3a3tobKvt5cjtIN+97PcR/dng8ziTzXv9Mfq/7kk86sP9ip+0Z/CXo92v7awRkT29uRiKdiP+T4v8M+9ThzObLRmWnsP76D8qKJM6NT9oz+CvB7tb20y139vTkfI+m1z7P46eX/AL/dNht6Yg83KcydHud++mU+dOHH0mVCP/MZ/BSy+7b9s1FIPt2ciy9tm/0AkEdbnbiC17EjAnmyNRbH3T++ro534GINCpP/AJrf4Kc6b3cvteQsfifbY5GTxhAqKORMqaD5i3EBH0tbpiHc1yR9Jv6p/fRjnlyfl83qftW/wVIcv93r7TlNP2mY+11yWzCPTuqcl5Yj2m3eBGemw2Pd9eu2K9XmrWd9Go0H7h/fWfllyd/4d/7UfwlJh7AfPQv3/aW5SvBpRdH+iqe4Atq3/TXjb6euE/kpiYj2rf1D/EUHnhyef/t3/tR/CSrewNzlLKT7RXKkRBlLqOV9R3ox+zvnVh8wPpgfyUxBj8639R38RSOePJ4/+2qftW/wkdl3u/8AjyjqKieu578F1YkuzLDy/aJVltYSAHMm3K2DXvfSDscKdzQxU9Gs0f4HfxOM0R56cnx/w7/2o/hKUn2CaxniWXmxlrQFlLr/AHWXUyg9AxqjY7dfwxH5JYrXWZ+zd/FS3c8MDBjDv/at/heqfqf2DeGU/wCs8ws8kN9R7LLKZNTWsL6tWwAIt64fT5pVM31ATuafV5VCrzvY7+zpEdbp8mhGN7BnAzFR/fji5VA/+ZKM36+cd/HFkc02i/tPD4qoedT/ALA7ykP+QNwSZWd+YPGrA7sppaGzHzP6rf5dB4YM81mEiX+ARflW+LsHefevV9gXgJS5HHPGBYm5JpKI7+P/AGXj/HGN5qsbHTPcEJ51VIjQHeUnH7APAikX474wJF7f4Sivv69lcn5nbwwP5J08w8x1BT+VdT7A7yiU9gngK6qONuLzGCTp+Go9979ezv1xI5qtkRUPcEP5UVPsDvPvSD+wJwJK/anjri4tcBr0tGdhsAP1e2223p5YH8j2gQHnuCl3Op5+oO8oNPd9cCJBHE3H/GhKi2paajW+9+nZ28cS3miyxDz3BEedbyZ0B3lev7vvgd3DjmBxiZCQSWo6Ihj5kdn9PTA/ke3+8PcEP5VP1MHeUi/u9eBXsr8e8WODvY0VIb9fEp64FvM8Ze0PcEQ52PA+gO8pFfd5cDHRbmDxfbe/+Do+8T59zw8umIHM1oI/OHuCI87n/YHeV4Pd38ChdC8weL1B/wDtOk+X+xtghzMZ/eHuCj8rnkfQHeUFN7uLl/O15eP+KmvYn/A0l7jpvp264x/M9psah7vijbzvdmKYSa+7e5faxIeYvGhe2lrUVEARYA7dn6fPfEHmYCINU93xUnni/wCwO9Jz+7W5bTEs/MLjYHzFFQXHlY9lsBthTuZVOI9p4fFEOeVYCAwd5968f3bHL6UMDzK4+VSCLrS0INj4XEWCPMukD9PwCA88Kn2B3lJD3aXLu5tzN5gg2ttTUItv/wCi+f34k8zKf2z3BYed9SI0B3lYH3Z/Ll1QNzO5iGID7Pw9Dud//NfhgnczaYFnkdyH8sKn2B3n3rz/AJs7lyGLNzO5hsxPU01Bc/8A0HEjmfTyNQz2LDzvqkfQHefeiB7tHlqS/acyOYzlgekNCCL+vY4w8z6RvpnuHuRDnjU+wPH3omb3ZfJicSmTjTmeS1ibS0dv/wAR6YxvM+kTPtD3N9yJvPau36jfH3rj/wC2T/ZT/ZC9s7nTWc6+L/aN9pbhLO5sry7Kfg8tTKHp0ipIBEpHaU2rUwFyb9SfC1ug5P5Ndhqfs6brbx7iFqeVOXfntUVK7foiBomNZOsHWSv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124" y="2492896"/>
            <a:ext cx="6096000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30158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smtClean="0"/>
              <a:t>Flat vs. </a:t>
            </a:r>
            <a:r>
              <a:rPr lang="nl-BE" dirty="0" err="1" smtClean="0"/>
              <a:t>realism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Artistiek vs. functioneel</a:t>
            </a:r>
          </a:p>
          <a:p>
            <a:endParaRPr lang="nl-BE" dirty="0" smtClean="0"/>
          </a:p>
          <a:p>
            <a:endParaRPr lang="nl-BE" dirty="0"/>
          </a:p>
          <a:p>
            <a:endParaRPr lang="nl-BE" dirty="0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2708920"/>
            <a:ext cx="3644900" cy="364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4" name="Picture 4" descr="Sm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102620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93957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smtClean="0"/>
              <a:t>Nuttige links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BE" dirty="0" smtClean="0"/>
              <a:t>Vectoriconen maken:</a:t>
            </a:r>
          </a:p>
          <a:p>
            <a:pPr lvl="1"/>
            <a:r>
              <a:rPr lang="nl-BE" dirty="0">
                <a:hlinkClick r:id="rId2"/>
              </a:rPr>
              <a:t>https://</a:t>
            </a:r>
            <a:r>
              <a:rPr lang="nl-BE" dirty="0" smtClean="0">
                <a:hlinkClick r:id="rId2"/>
              </a:rPr>
              <a:t>www.youtube.com/watch?v=0hKGBriM6ko</a:t>
            </a:r>
            <a:r>
              <a:rPr lang="nl-BE" dirty="0" smtClean="0"/>
              <a:t/>
            </a:r>
            <a:br>
              <a:rPr lang="nl-BE" dirty="0" smtClean="0"/>
            </a:br>
            <a:endParaRPr lang="nl-BE" dirty="0" smtClean="0"/>
          </a:p>
          <a:p>
            <a:r>
              <a:rPr lang="nl-BE" dirty="0" smtClean="0"/>
              <a:t>Vectorfonts maken</a:t>
            </a:r>
          </a:p>
          <a:p>
            <a:pPr lvl="1"/>
            <a:r>
              <a:rPr lang="nl-BE" dirty="0">
                <a:hlinkClick r:id="rId3"/>
              </a:rPr>
              <a:t>http://icomoon.io</a:t>
            </a:r>
            <a:r>
              <a:rPr lang="nl-BE" dirty="0" smtClean="0">
                <a:hlinkClick r:id="rId3"/>
              </a:rPr>
              <a:t>/</a:t>
            </a:r>
            <a:r>
              <a:rPr lang="nl-BE" dirty="0" smtClean="0"/>
              <a:t/>
            </a:r>
            <a:br>
              <a:rPr lang="nl-BE" dirty="0" smtClean="0"/>
            </a:br>
            <a:endParaRPr lang="nl-BE" dirty="0" smtClean="0"/>
          </a:p>
          <a:p>
            <a:r>
              <a:rPr lang="nl-BE" dirty="0" err="1" smtClean="0"/>
              <a:t>Spritesheets</a:t>
            </a:r>
            <a:r>
              <a:rPr lang="nl-BE" dirty="0" smtClean="0"/>
              <a:t> maken</a:t>
            </a:r>
          </a:p>
          <a:p>
            <a:pPr lvl="1"/>
            <a:r>
              <a:rPr lang="nl-BE" dirty="0">
                <a:hlinkClick r:id="rId4"/>
              </a:rPr>
              <a:t>http://spritegen.website-performance.org</a:t>
            </a:r>
            <a:r>
              <a:rPr lang="nl-BE" dirty="0" smtClean="0">
                <a:hlinkClick r:id="rId4"/>
              </a:rPr>
              <a:t>/</a:t>
            </a:r>
            <a:r>
              <a:rPr lang="nl-BE" dirty="0" smtClean="0"/>
              <a:t/>
            </a:r>
            <a:br>
              <a:rPr lang="nl-BE" dirty="0" smtClean="0"/>
            </a:br>
            <a:endParaRPr lang="nl-BE" dirty="0" smtClean="0"/>
          </a:p>
          <a:p>
            <a:r>
              <a:rPr lang="nl-BE" dirty="0" smtClean="0"/>
              <a:t>Pixelperfecte iconen maken</a:t>
            </a:r>
          </a:p>
          <a:p>
            <a:pPr lvl="1"/>
            <a:r>
              <a:rPr lang="nl-BE" u="sng" smtClean="0">
                <a:hlinkClick r:id="rId5"/>
              </a:rPr>
              <a:t>http</a:t>
            </a:r>
            <a:r>
              <a:rPr lang="nl-BE" u="sng" dirty="0">
                <a:hlinkClick r:id="rId5"/>
              </a:rPr>
              <a:t>://simurai.com/post/19895985870/icon-sharpness-limbo</a:t>
            </a:r>
            <a:endParaRPr lang="nl-BE" dirty="0" smtClean="0"/>
          </a:p>
          <a:p>
            <a:pPr lvl="1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67386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Pictogram </a:t>
            </a:r>
          </a:p>
        </p:txBody>
      </p:sp>
      <p:sp>
        <p:nvSpPr>
          <p:cNvPr id="4" name="AutoShape 2" descr="data:image/jpeg;base64,/9j/4AAQSkZJRgABAQEASABIAAD/7RueUGhvdG9zaG9wIDMuMAA4QklNBAQAAAAAAA8cAVoAAxslRxwCAAACAHUAOEJJTQQlAAAAAAAQEMfy3pvacwVQ6rWpZgYgAzhCSU0EOgAAAAAAkwAAABAAAAABAAAAAAALcHJpbnRPdXRwdXQAAAAFAAAAAENsclNlbnVtAAAAAENsclMAAAAAUkdCQwAAAABJbnRlZW51bQAAAABJbnRlAAAAAENscm0AAAAATXBCbGJvb2wBAAAAD3ByaW50U2l4dGVlbkJpdGJvb2wAAAAAC3ByaW50ZXJOYW1lVEVYVAAAAAEAAAA4QklNBDsAAAAAAbIAAAAQAAAAAQAAAAAAEnByaW50T3V0cHV0T3B0aW9ucwAAABIAAAAAQ3B0bmJvb2wAAAAAAENsYnJib29sAAAAAABSZ3NNYm9vbAAAAAAAQ3JuQ2Jvb2wAAAAAAENudENib29sAAAAAABMYmxzYm9vbAAAAAAATmd0dmJvb2wAAAAAAEVtbERib29sAAAAAABJbnRyYm9vbAAAAAAAQmNrZ09iamMAAAABAAAAAAAAUkdCQwAAAAMAAAAAUmQgIGRvdWJAb+AAAAAAAAAAAABHcm4gZG91YkBv4AAAAAAAAAAAAEJsICBkb3ViQG/gAAAAAAAAAAAAQnJkVFVudEYjUmx0AAAAAAAAAAAAAAAAQmxkIFVudEYjUmx0AAAAAAAAAAAAAAAAUnNsdFVudEYjUHhsQFIAAAAAAAAAAAAKdmVjdG9yRGF0YWJvb2wBAAAAAFBnUHNlbnVtAAAAAFBnUHMAAAAAUGdQQwAAAABMZWZ0VW50RiNSbHQAAAAAAAAAAAAAAABUb3AgVW50RiNSbHQAAAAAAAAAAAAAAABTY2wgVW50RiNQcmNAWQAAAAAAADhCSU0D7QAAAAAAEABIAAAAAQACAEgAAAABAAI4QklNBCYAAAAAAA4AAAAAAAAAAAAAP4AAADhCSU0D8gAAAAAACgAA////////AAA4QklNBA0AAAAAAAT////iOEJJTQQZAAAAAAAEAAAAHjhCSU0D8wAAAAAACQAAAAAAAAAAAQA4QklNJxAAAAAAAAoAAQAAAAAAAAACOEJJTQP1AAAAAABIAC9mZgABAGxmZgAGAAAAAAABAC9mZgABAKGZmgAGAAAAAAABADIAAAABAFoAAAAGAAAAAAABADUAAAABAC0AAAAGAAAAAAABOEJJTQP4AAAAAABwAAD/////////////////////////////A+gAAAAA/////////////////////////////wPoAAAAAP////////////////////////////8D6AAAAAD/////////////////////////////A+gAADhCSU0ECAAAAAAAEAAAAAEAAAJAAAACQAAAAAA4QklNBB4AAAAAAAQAAAAAOEJJTQQaAAAAAANDAAAABgAAAAAAAAAAAAADKAAABLAAAAAHADAANgAgAC0AIAAwADYAAAABAAAAAAAAAAAAAAAAAAAAAAAAAAEAAAAAAAAAAAAABLAAAAMoAAAAAAAAAAAAAAAAAAAAAAEAAAAAAAAAAAAAAAAAAAAAAAAAEAAAAAEAAAAAAABudWxsAAAAAgAAAAZib3VuZHNPYmpjAAAAAQAAAAAAAFJjdDEAAAAEAAAAAFRvcCBsb25nAAAAAAAAAABMZWZ0bG9uZwAAAAAAAAAAQnRvbWxvbmcAAAMoAAAAAFJnaHRsb25nAAAEsAAAAAZzbGljZXNWbExzAAAAAU9iamMAAAABAAAAAAAFc2xpY2UAAAASAAAAB3NsaWNlSURsb25nAAAAAAAAAAdncm91cElEbG9uZwAAAAAAAAAGb3JpZ2luZW51bQAAAAxFU2xpY2VPcmlnaW4AAAANYXV0b0dlbmVyYXRlZAAAAABUeXBlZW51bQAAAApFU2xpY2VUeXBlAAAAAEltZyAAAAAGYm91bmRzT2JqYwAAAAEAAAAAAABSY3QxAAAABAAAAABUb3AgbG9uZwAAAAAAAAAATGVmdGxvbmcAAAAAAAAAAEJ0b21sb25nAAADKAAAAABSZ2h0bG9uZwAABLAAAAADdXJsVEVYVAAAAAEAAAAAAABudWxsVEVYVAAAAAEAAAAAAABNc2dlVEVYVAAAAAEAAAAAAAZhbHRUYWdURVhUAAAAAQAAAAAADmNlbGxUZXh0SXNIVE1MYm9vbAEAAAAIY2VsbFRleHRURVhUAAAAAQAAAAAACWhvcnpBbGlnbmVudW0AAAAPRVNsaWNlSG9yekFsaWduAAAAB2RlZmF1bHQAAAAJdmVydEFsaWduZW51bQAAAA9FU2xpY2VWZXJ0QWxpZ24AAAAHZGVmYXVsdAAAAAtiZ0NvbG9yVHlwZWVudW0AAAARRVNsaWNlQkdDb2xvclR5cGUAAAAATm9uZQAAAAl0b3BPdXRzZXRsb25nAAAAAAAAAApsZWZ0T3V0c2V0bG9uZwAAAAAAAAAMYm90dG9tT3V0c2V0bG9uZwAAAAAAAAALcmlnaHRPdXRzZXRsb25nAAAAAAA4QklNBCgAAAAAAAwAAAACP/AAAAAAAAA4QklNBBEAAAAAAAEBADhCSU0EFAAAAAAABAAAAAE4QklNBAwAAAAAEhsAAAABAAAAoAAAAGwAAAHgAADKgAAAEf8AGAAB/9j/7QAMQWRvYmVfQ00AAv/uAA5BZG9iZQBkgAAAAAH/2wCEAAwICAgJCAwJCQwRCwoLERUPDAwPFRgTExUTExgRDAwMDAwMEQwMDAwMDAwMDAwMDAwMDAwMDAwMDAwMDAwMDAwBDQsLDQ4NEA4OEBQODg4UFA4ODg4UEQwMDAwMEREMDAwMDAwRDAwMDAwMDAwMDAwMDAwMDAwMDAwMDAwMDAwMDP/AABEIAGwAoAMBIgACEQEDEQH/3QAEAAr/xAE/AAABBQEBAQEBAQAAAAAAAAADAAECBAUGBwgJCgsBAAEFAQEBAQEBAAAAAAAAAAEAAgMEBQYHCAkKCxAAAQQBAwIEAgUHBggFAwwzAQACEQMEIRIxBUFRYRMicYEyBhSRobFCIyQVUsFiMzRygtFDByWSU/Dh8WNzNRaisoMmRJNUZEXCo3Q2F9JV4mXys4TD03Xj80YnlKSFtJXE1OT0pbXF1eX1VmZ2hpamtsbW5vY3R1dnd4eXp7fH1+f3EQACAgECBAQDBAUGBwcGBTUBAAIRAyExEgRBUWFxIhMFMoGRFKGxQiPBUtHwMyRi4XKCkkNTFWNzNPElBhaisoMHJjXC0kSTVKMXZEVVNnRl4vKzhMPTdePzRpSkhbSVxNTk9KW1xdXl9VZmdoaWprbG1ub2JzdHV2d3h5ent8f/2gAMAwEAAhEDEQA/AOj+q2J07L6B02z0KMi92LUbnQ2x5eWjebfpP9Td9PetgdN6e3R2HSPI1tH8Fy/Q/qz0bJ6B03Iswq/tD8ShxtYXVvcSxp3GypzXb1qs+r1tLZwerdRwyOGG4ZFY8vSy2v8A+qUZmykDu6g6f03/ALiUf9tt/uS/Z/Tf+4lH/bbf7llV0fXOl7g3MwMykBprfk1PqscT9Nj/ALH/ADez/SfpPURP2l9YaCPtXRBc0c2YGVXZ91GW3Gt/6aHEjh8QWH1nxMKn6vZ9tOPXVbXVuZZW0McDvZq17Ic1L6qYmFf9XMC6/HrttfW4vssaHvJFljfe98vdwqP1h+sOHd0POxbcfMwsi6rZWzKxnsaXbmO2/aK/Wx+3+lVr6mZ+E/oGDiNyaTlVscLMf1Geq0my1zd1O71fcx276KXF+STH0bdf2OtZ0vpVjSx2JVtOh2t2n/Or2OVX/m/h1j9Tsfjn92yMms/1q8z1LP8AMvYtF4e0+5pb8QQm3IEoDj5WPnYmPc+zAws6trHk2Y5djWtAa47xjZHrVO2/S9mYxZ31a6n0FvQ8JnVXCq8tcDlZbbG12+9+17M+39Xs9vs99/qLoc98dPyyeBjXfhW9Z/1MJb9U+mNnR1LpHIM2W/Sala79H6ugOndOcwW10VuqeJbYwksM/uvY/Ysbr2Ni04WU+qv03Mosc1zXPaQQxxa4EPV9/Q+lh7rMal2Bc7m3Be7FcT4vZjluPd/1+i1ZPXKep04t0ZrcyoM9wyamsuDTo7Zk4Xo02P8A+Ow/+uIEpjvu4uBXZfh0i51jd1bNzzZZ6rjtDne71P0P/n//AIhWsumljmsbuA2gj9LbPJ5Pqe5GrrBsefPn4qHUBFrY7MH5XKtxy7lnoW4udkMwnsdbZa1ri4Ni6wT9E8Pua32Ku/6x4gaGsNpPcm+4afGt7k/1hbaXY2zcNLJhu7/RLJ25A+kCR3mt396lgTwjVBA7Oq76z4zyQ2hzhySb7yB/W3PqQn/WGt30K6x5+pd/HICy3F7TBDBOsOreP+/KG9hIBFRnwBB/6Sf9Sqh2dF3WLHmBtB7Br7JPw/WFTzOpZP2e1zLbK3hp2lr7WkH+T+lQP0Q9zBWexIeP/IpZWRd9ktrc0bTWYJAOnk4ta5IE2EECjp0f/9Dqfq1/4nekj/ujj/8Anpi2Aua+r/UsqvoXS2npWa9jMLHDbavQe1wFTP0jWHIrt939VaX7dx2/z2H1Gg/ysO134432hQHcsxBdUFMWlw0E/DVZY+tH1fa6Lc1tHj69d1MfH7RTWufdm5WS0faMqy6Rq11hif8Ai2FjP+imkqET10drrp+0ss6LuLa8iki8NI3Aucx1WzdPvZ6bv+3lldNp6NVj/s3Kwqs6it4bQ7IrZZYGHf67/Vcxvv3hljdvp/zizciit72NDWiJ2+3dqY7AsUSDUQWudSB9FzXEaA/Sdr9JR3IGwWUCPCB/vu3Ti9IqvsqxnZfS2DYK/smTc0B0ONu6h778ba32e30FbxW9Wtsu+ydXNzKS1uzOxarJDhO71cN3T7vpb2LmRmXtLbashz5J+m0bpgO97bW7/fv/ADlbwOsZ+JY61jK7C5u17HgiQTv3ex/0muakJyBo14qMQbrfxdrqN/X6OnZYvxMTIr9C4Ouxr7K3BpreH2fZcypzXbW/mMy1S+rHW8TD+ruBVl05dFdVIaMr7NZZQ8bnu3svxW37W+7/AArK1HJ+tJycTJxH4mx99NlQsZZLWl7HVeo5j2NdtZv/ANIrHQurYvTOi4eHktuacahrHXMZurOu7c01v9X8/wD0akEh3WUa26uri9Z6NnO24mfjXv8A9G21oePjTYWW/wDQVL6w1WNxL9zS0GvQkQOQpZHUPqt1MMOXZi5HJZ9qrEj8x2uTX7Vk9X6R0mjDuyOlAUBmxxbiXuFThvZIsx67XYz2On3fo0iQqI1G482dI1d/WVXrLGuvoDp2bq98H839Ju/rK9jsJe4QfpofVagbtrh+Y3/vyrDZsRlUgXmOsVU23MG3fWbbzWJ4a41enDfzfo/RWS7HbSZDtjuNo1P/AJFavV6zVY3806kc99v+u5ZT2kHU/wCvClhsqRs2jLbJ/RufPgHGZ+AKvfYZx97yd+8Mg66y1rpn+sq4bY2veAQCSAYifFsLVf8A0MjuXT4954TlpZYfTsCgb9lgva5wY+p5Y+OP8Htb7v5Kr5deczpfUMU5N7KcbHcaqHWSw450pYKi3/BbfQft2LQ6daxlE2WAOcSfe4B0fmt1/dQevPqd0rJsrsZ6rKbGgBw9zHiLGaf2Lm/8Wlev16o6Hyf/0eq+rn/ie6T/AOEcb/zzWtZjiONFjfV13+QOlf8AhHF/881rVaQoTuyltMtfuHuMT3K4GsN2NkA6Lt63+8fFcMww0fBMmdkwG6LJ2ggN0Jnx8v3Sx3/TQ2MteHCQ4sBdHuiPL1bLXf8ASU8mNzZ8/wCCaiypps9QTLCGx4+H8lRHdlB0pHDdCdGyJP8AFDN1RyRiEj1g31dvi2Y+n9F22EWYbqrWVi+lTS90SwQIiZtG95c3/rfpMd/waSmq1rjdLwGtaGureNSQdHyHR7m7FNsy5jTuYG6yBqGw5073Jt0kT2Ea+CiXAoKtjQysjJDn7S0g0tiQXEM3N/6ShsaQdGSXaaDdAlu5j/8ARqdDQ436hrt427jE+1iTWUU0GmkBjQ7c0E7j+85wsj6HuStcKo66rNtcamXUvf6dkmsh8j2+12n739lJ3rXPkvdviA76Jgf1dqYsZSPRDDU9hLSDp/K2R9JIex3qN0eBG7vEIgoNXpt07uDl3ZF2a6t1llkuYGjedo0Drd+6fY6tu130NliXuYKbayd4n3AboM87VPLxWtyq7WE7nNe4SeDDKv8AqX+5WavWgFztruDDpBAj2zv/AHWp0jrQDPCAMRKUhG9rPZoFznAl5c4OJEniTythwiPGVn5VWXe4uIB4gmwEwNw/Pd+dK0HPDrTBEcjiYgI9GOYAlQIPkhNTA7c5+pIdEjWBs4/dQc9jB03M4DhS/TvwjWNaLSQNSAo9S3fs3L26D0XyBpOndNG481SkTfk//9IPSvrF1GjpmDUy5obXjUtaDW0wBWxoH0VbP1t6mB/PM/7aH9yw8BrDgYmg/mKv/PbEd1dcfRH3Kudy2qFbOi/65dVY0vF1Y2if5odvkoi47QdOFj5NdfpO9o4PZaFDprE9tE2SiAlsueHhzSGkgiSJGsJt1zwdzhDfAAf+RTOOoTe46gaAwT5lRlIJqlO1gFwMkR/r9JHsycq9gZZY0tbBHtDSY0bJ/OQYmB5ghKLjPpOY3SHizuCfog/mf10FBY7pBDgCJjRTFlu0H1GntENJ+5QMmNuh8wpejtiwgAP+jxMD/X2pJRVueHPiINhJdroQ2st0CI9r4Fm9pl2hnUke6eXfnKNPpl1ocSPc4iO52sah+iwP9Tl0AQCI44/6SSmL6g7Y52pqO5hJc4ggbZ3uO539pIucQeJa5zT/AGTt3f1Xfmoj9m1u2d/u3zx/I2/2UI8z3hFVtPJaS+o+Th+NZVnHAaDtkSdx1nWA3/vqr3Ebq294J+UtZ/35WKE8fMfovlOXBGN6C9P8JsgnxKr5DS4VtBjdaAeNR4aqwFD85vzTmJr5H87/AGR/FD6iHDpuWNP5h558WouR/O6+AQuo7T0rLBaNwqsO+Txt+jCafmHmno//08fAP6hi/wDEVf8AntisEqrgn9Rxf+Iq/wCoYrEqv1Lb6Isj+bd8FYodGirZB9h+CiMyuu1zHggtAJIgj3T8HfmpsuinSMlwPgOE8DzBB5Hh+4f5KCy9paLBLmbd0xGkT3Qj1bFHG93wH/ktqjIJKhfRtnhHwY9a917WitgZ6RdBlpbZ67oJ+k1/ps/0n/biyH9YrgRS4kGRJA4/zkJ3XLiYbSwD+USfybEeE9lU6OMLvQoGRpd6Y9QTPuA93/maKZ+Q4XOXdd6jucGurZt4LWToZ/fc791P+0sokepe7lpcNGzqN30Q1HgKad6rU2Rzvd+RifIvqEOcWVgQIkAaLM6u8VVOYJG/IcIE8NaDt9qyH+7hhPySEb1tQDv2dRwGlwORWTxDXbu38iVGvLpsgVkv3ktaYIEtabHTu/ktXP04eU+yWVEgknT4fBbeHg5zGs/QOhpcSSQOWvZxP8pIxHdNUxucBl4zf367R9xqs/74rlA0TN6RbZbVZeQHVhwZsnTcIdqrLOk4wmWBxOpJEkn+UXSj1USKAUFDgtPxRv2Rh/6Bn+aFJvTMYGW1NB4kDWOE61ujl5r7Rk1+nG0ibAROktYNv7v0lT6rmWsqzMYBuwVubugzqz3d1vv6ZQXTsEkRPfxVHqvScZnT867bueKbH73STO06odQrSn//1MHBd+pY3/E1f9QxWdwVXp2He/DxnF8NNNZAA1gsb5q+3Br4cXu+cf8AU7VWJ1Lc6NS9zdpVK65gybdzgDuAA7+1rQt0dMx3DWtrv6wn/q9yNX0uppJYwAuMuIGpP8p30kLVYcoXBvSnWCTFbgPHU+msn1Xnit3zgLqrui2Wt2Nc1lToLtDu5nQfR/6SnR0LFq5rLyO7igL1UCA8oGZL9A0D7yjVdNzrT7Wu+QA/Kuxrw6a/o1tHwCM2uOBAS1Vx+DyDPqvmWO3PlpPcuV2n6ptj32AE+DZXSbPJTazyRRxlyP2BU527KsdfDnOa0AMHu286vc76Kss6Xi1/Qqa3ziStIVpxWO6FI4i0hjgcD5KYoHgre0dgltRpFtX7OPBS9EBWI8k4rJ4BPwE/kSVbWNbYUdiu/ZrTqK3fMR/1SZ2JdE7NPAEE/gUlNMsHxVDrYA6Nn/8Aha3/AKkrUe0AwdD4HQrN67H7E6h/4Xs/6lIbhL//1a/S2tPTMKR/2mp/89sV1rG9gnwv2B9ix/s37S9D0a/R3/ZN2za309/8vZ9JWW/srt9v/wDZRVyBZ1DZ1QtY3wRWgIo/Zv8A3e+f2VTb9h7fbPn9lSodwpi0aKQb4H5BTH2T/u38/sqk37N2+1f+yqVDuhGGa8EnwHKMMS8/4M/OB+VL9Xj/ALUx3/oqu0+rsG314jTd9mn5pUO6tezVGDdOrQPiR/CUUYFvctA8pP8ABG/T/wDDf+yycev/AML8/syVDurXs1XUurdteIPY8g/1Solquu3bD6u/Z3n7PH/nX9VV/wBF/wAPHn9nSod1IdsJbSjt+zd/W/8AAURv2CPd6/8A4Ehp3U09pTe8GWktPiCQr4/ZEe77VP8A1tN/kWf+1X/gaVeKmq3KtaIf+kHjwUVl9b9Adh8Hf+S+iiH9iR/2qj/raif2HH/auO/80lQ7q+i1jC8Q4B4+ErE+suPWzoPUXD2n7PZAnn71tf5G2afb9nl6cKh1n/mv+yMz7T9v9D0net6Xo79sjd6e/wBm7+skBqNeqb8H/9kAOEJJTQQhAAAAAABVAAAAAQEAAAAPAEEAZABvAGIAZQAgAFAAaABvAHQAbwBzAGgAbwBwAAAAEwBBAGQAbwBiAGUAIABQAGgAbwB0AG8AcwBoAG8AcAAgAEMAUwA1AAAAAQA4QklND6AAAAAAAQxtYW5pSVJGUgAAAQA4QklNQW5EcwAAAOAAAAAQAAAAAQAAAAAAAG51bGwAAAADAAAAAEFGU3Rsb25nAAAAAAAAAABGckluVmxMcwAAAAFPYmpjAAAAAQAAAAAAAG51bGwAAAACAAAAAEZySURsb25nJH3+WAAAAABGckdBZG91YkA+AAAAAAAAAAAAAEZTdHNWbExzAAAAAU9iamMAAAABAAAAAAAAbnVsbAAAAAQAAAAARnNJRGxvbmcAAAAAAAAAAEFGcm1sb25nAAAAAAAAAABGc0ZyVmxMcwAAAAFsb25nJH3+WAAAAABMQ250bG9uZwAAAAAAADhCSU1Sb2xsAAAACAAAAAAAAAAAOEJJTQ+hAAAAAAAcbWZyaQAAAAIAAAAQAAAAAQAAAAAAAAABAAAAADhCSU0EBgAAAAAABwAIAAAAAQEA/+EQM1hNUAA6Ly9ucy5hZG9iZS5jb20veGFwLzEuMC8APD94cGFja2V0IGJlZ2luPSLvu78iIGlkPSJXNU0wTXBDZWhpSHpyZVN6TlRjemtjOWQiPz4gPHg6eG1wbWV0YSB4bWxuczp4PSJhZG9iZTpuczptZXRhLyIgeDp4bXB0az0iQWRvYmUgWE1QIENvcmUgNS4wLWMwNjAgNjEuMTM0Nzc3LCAyMDEwLzAyLzEyLTE3OjMyOjAwICAgICAgICAiPiA8cmRmOlJERiB4bWxuczpyZGY9Imh0dHA6Ly93d3cudzMub3JnLzE5OTkvMDIvMjItcmRmLXN5bnRheC1ucyMiPiA8cmRmOkRlc2NyaXB0aW9uIHJkZjphYm91dD0iIiB4bWxuczp4bXA9Imh0dHA6Ly9ucy5hZG9iZS5jb20veGFwLzEuMC8iIHhtbG5zOmRjPSJodHRwOi8vcHVybC5vcmcvZGMvZWxlbWVudHMvMS4xLyIgeG1sbnM6cGhvdG9zaG9wPSJodHRwOi8vbnMuYWRvYmUuY29tL3Bob3Rvc2hvcC8xLjAvIiB4bWxuczp4bXBNTT0iaHR0cDovL25zLmFkb2JlLmNvbS94YXAvMS4wL21tLyIgeG1sbnM6c3RFdnQ9Imh0dHA6Ly9ucy5hZG9iZS5jb20veGFwLzEuMC9zVHlwZS9SZXNvdXJjZUV2ZW50IyIgeG1sbnM6c3RSZWY9Imh0dHA6Ly9ucy5hZG9iZS5jb20veGFwLzEuMC9zVHlwZS9SZXNvdXJjZVJlZiMiIHhtcDpDcmVhdGVEYXRlPSIyMDEwLTEwLTA3VDIyOjQ0OjE1KzAyOjAwIiB4bXA6TW9kaWZ5RGF0ZT0iMjAxMC0xMC0wOFQwMDoxMDoxMSswMjowMCIgeG1wOk1ldGFkYXRhRGF0ZT0iMjAxMC0xMC0wOFQwMDoxMDoxMSswMjowMCIgeG1wOkNyZWF0b3JUb29sPSJBZG9iZSBQaG90b3Nob3AgQ1M1IE1hY2ludG9zaCIgZGM6Zm9ybWF0PSJpbWFnZS9qcGVnIiBwaG90b3Nob3A6Q29sb3JNb2RlPSIzIiB4bXBNTTpJbnN0YW5jZUlEPSJ4bXAuaWlkOjU5MkMwMDkxMUQyMDY4MTE4RjYyRjlDRUJEQTE4NzE0IiB4bXBNTTpEb2N1bWVudElEPSJ4bXAuZGlkOkU5MzY4OEMwMTMyMDY4MTE4RjYyRjlDRUJEQTE4NzE0IiB4bXBNTTpPcmlnaW5hbERvY3VtZW50SUQ9InhtcC5kaWQ6RTkzNjg4QzAxMzIwNjgxMThGNjJGOUNFQkRBMTg3MTQiPiA8eG1wTU06SGlzdG9yeT4gPHJkZjpTZXE+IDxyZGY6bGkgc3RFdnQ6YWN0aW9uPSJjcmVhdGVkIiBzdEV2dDppbnN0YW5jZUlEPSJ4bXAuaWlkOkU5MzY4OEMwMTMyMDY4MTE4RjYyRjlDRUJEQTE4NzE0IiBzdEV2dDp3aGVuPSIyMDEwLTEwLTA3VDIyOjQ0OjE1KzAyOjAwIiBzdEV2dDpzb2Z0d2FyZUFnZW50PSJBZG9iZSBQaG90b3Nob3AgQ1M1IE1hY2ludG9zaCIvPiA8cmRmOmxpIHN0RXZ0OmFjdGlvbj0ic2F2ZWQiIHN0RXZ0Omluc3RhbmNlSUQ9InhtcC5paWQ6NTgyQzAwOTExRDIwNjgxMThGNjJGOUNFQkRBMTg3MTQiIHN0RXZ0OndoZW49IjIwMTAtMTAtMDhUMDA6MTA6MTErMDI6MDAiIHN0RXZ0OnNvZnR3YXJlQWdlbnQ9IkFkb2JlIFBob3Rvc2hvcCBDUzUgTWFjaW50b3NoIiBzdEV2dDpjaGFuZ2VkPSIvIi8+IDxyZGY6bGkgc3RFdnQ6YWN0aW9uPSJjb252ZXJ0ZWQiIHN0RXZ0OnBhcmFtZXRlcnM9ImZyb20gaW1hZ2UvdGlmZiB0byBpbWFnZS9qcGVnIi8+IDxyZGY6bGkgc3RFdnQ6YWN0aW9uPSJkZXJpdmVkIiBzdEV2dDpwYXJhbWV0ZXJzPSJjb252ZXJ0ZWQgZnJvbSBpbWFnZS90aWZmIHRvIGltYWdlL2pwZWciLz4gPHJkZjpsaSBzdEV2dDphY3Rpb249InNhdmVkIiBzdEV2dDppbnN0YW5jZUlEPSJ4bXAuaWlkOjU5MkMwMDkxMUQyMDY4MTE4RjYyRjlDRUJEQTE4NzE0IiBzdEV2dDp3aGVuPSIyMDEwLTEwLTA4VDAwOjEwOjExKzAyOjAwIiBzdEV2dDpzb2Z0d2FyZUFnZW50PSJBZG9iZSBQaG90b3Nob3AgQ1M1IE1hY2ludG9zaCIgc3RFdnQ6Y2hhbmdlZD0iLyIvPiA8L3JkZjpTZXE+IDwveG1wTU06SGlzdG9yeT4gPHhtcE1NOkRlcml2ZWRGcm9tIHN0UmVmOmluc3RhbmNlSUQ9InhtcC5paWQ6NTgyQzAwOTExRDIwNjgxMThGNjJGOUNFQkRBMTg3MTQiIHN0UmVmOmRvY3VtZW50SUQ9InhtcC5kaWQ6RTkzNjg4QzAxMzIwNjgxMThGNjJGOUNFQkRBMTg3MTQiIHN0UmVmOm9yaWdpbmFsRG9jdW1lbnRJRD0ieG1wLmRpZDpFOTM2ODhDMDEzMjA2ODExOEY2MkY5Q0VCREExODcxNCIvPiA8L3JkZjpEZXNjcmlwdGlvbj4gPC9yZGY6UkRGPiA8L3g6eG1wbWV0YT4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gICA8P3hwYWNrZXQgZW5kPSJ3Ij8+/9sAQwABAQEBAQEBAQEBAQEBAgIDAgICAgIEAwMCAwUEBQUFBAQEBQYHBgUFBwYEBAYJBgcICAgICAUGCQoJCAoHCAgI/9sAQwEBAQECAgIEAgIECAUEBQgICAgICAgICAgICAgICAgICAgICAgICAgICAgICAgICAgICAgICAgICAgICAgICAgI/8AAEQgBrwKAAwERAAIRAQMRAf/EAB8AAAEEAwEBAQEAAAAAAAAAAAQDBQYHAggJAQoAC//EAGcQAAIBAgQDBQUEBwQFBwUFGQECAwQRAAUSIQYHMRMiQVFhCAkUcYEykaHwFSNCscHR4QoWJPEXM1JichgZJTRDgpJTY3OisiY1NjhEVIOjpKXCGmR0dZOzw9InKTdFVleElLS1xf/EAB0BAAICAwEBAQAAAAAAAAAAAAIDAQQABQYHCAn/xABVEQABAwICBQkDBwgIAwcEAwEBAAIRAyEEMRJBUWHwBQYicYGRobHBE9HhBxQyQlJyshYjYpKT0tPxFSQzU4KiwuI0Q9QXJVRzg7PDNURjowjj8sT/2gAMAwEAAhEDEQA/ANDvc/8Atz++K95vz25g8o+IPeqc++UeUZFwbUcUfH0OQ5Tmc9TJHWUsAh7KWOFVUiqZi+u4KAWN9tc6rou0KecSZJIjvXc8hc3G16LsTiXQwQBAEk68xkPNfSHlXsb+8zkiRqv36ftet3buY+XHDdlBt3rmQ+JtbrhT3V4m3j+8rx5O5NY7RLXEaukwf/E5TnLfYu949HEBWe/D9syonC3Bj5fcKBSbW6MrG1/HCD84JkOEdTv3wmF/JI/5Lz/jp/8ATnzUyo/Y994BAI2qPfZe2s1rdpbgTg033Fit6Vtjttve/oRiD84ES8dzv3+3+aE1OSNdB/7Sn/06ktN7I3t8x9qW99T7aDHWVUngDgi2522agPh1t+FsLd85Nw8dzv4iD2nIx/5FT9rT/wCnRc/sie8EanvlvvqfbGStChrVPLrgdo73FwdOXkgEBhqANjvY20lROMH0XtneHfv+hUU6nImlD6FSNcVac9k4fwtO0KSw+yT7eBVQ/vmvbTL6yD/+j/gIfT/3qP79vLEl+KGTxl9l38RV3HkUZ0an7Vn8Bfn9kf292aPsffQe2WihrMDy64BbUDfYH9GDe9jffpaw64H2mKmC9v6rv4iwHkTXRqftWfwErL7I/t6JM3Z++h9sswbWH+jrgEnp1v8Aovzvtb+eMFbFz9Ifqu/iKA7kX+4qftWf9OvP+SP7firv76T2wnfxI5bcAgfd+jDb78Z7fFxIe39V38RYXciE/wBhU/as/gImn9kn2+ezHae+h9sMub2P+jTgDa/QFTll74w18YLabf1T/EWCpyJl7Cp+2Z/ASM3sh+8BMarD76n2vlltYseWfAJF/wDh/Ro/fgTXxguXNj7rv4iBr+RD/wAir+2Z/wBOhP8Akge8ELHV76z2vwgUmw5ZcBXbb/73Yl9fEn64/Vd/ERl3In9xV/bM/wCnSDex/wC8IHbNF77H2uwhQdmH5YcBnS+rqT8B3hpsLC2+9/DAMr4kZvH6rv4iku5D/uKv7Zn/AE6xX2PPeGaCG99p7XLnU3eXldwKAB+yLGg6joTff/dwPtsZMl7e538RE5/IWrD1R/6zP+nSUnshe8M7Nk/56/2u45PM8sOBDb0sKAfvxDsXiYs8fqu/iLA7kPVQq/tmf9Om2o9jj3krAfC++99q2mbUBeTlLwNIGG/QCmW39D1xAxOK1vH6rv4inT5D/uKn7Zn/AE6Qk9jL3lxEYX35XtRBurH/AEPcEd4eFh2AsfvxgxGIGbx3O/iKBU5D/uKn7Zn/AE6HPsY+8wFOP/15XtSGYk94coOCdIHlYw3v/vX9LYIV8SSBpC+538RSavIgyoVP2tP/AKdfOb7Tntje995E+0Lza5MUHvXud+d0XDmc5hlcdbPwBwxG9SsDGzsiU9lLAA2HS+Od5P5xVMRS9q9t9z3jXGUrrq3NDAHRdSLmtcAQCKbiJAOei2c9gUU5Ae3F74DnLzd5d8tKz3rPO3Joc5zrLsrepi4D4akaBaiqigLhWpwGIEpYA9SB5463m2047F08NdukSJ0nOyY52RcJ+jtC0nLHIeCweHfiCXO0RMQwTBFp0THXB6ivpjj9iD3nEJkj/wCfW9p5SGZbPya4Kc7EgbmP0wqnUraIcXZ7nfxFqKlbkUn/AIep+2Z/0yI/5FXvPlvp9+z7SVhY3PJDgg//AJPpg/nFX7Xg799LNTkYj+wqD/1mf9OsP+Rf70ANb/n2PaRBO+/I/gf/APMxHzmrnpeB/fUaXI/9xU/bM/6deH2NveiIpZffre0Y4A//AJGcDG4/8G3zwTsZW1OHcf30TX8kT/YP/as/gJuqPZE96rTgdl79Pn85uLBuQXBBt6nbf5Yqux2J2jx96BjeTtdF37Qfwwq54l9ln3ylNFInDHv1eYrVxQvB+k/Z94REJYX2k7LvWPmN/TB0eVn6UVQSP0c/GyM4Hk97ZYC074d5aPktDuafA39pz5dmWr4c946vN7J1Z7y5By04WWpVFPVqOop45bkWNkL+PlhtbEsqN0sPWAP2XksP6wDmHtIVjDcl8mExWLxvAa4d2kHeC1HPtO/2h/KauTK+LveI5xwXm8cZkelzjk/kFJNINVrxrJSjUNj/AJY0XKPLWNwYDqtJ2jkHaQLcvtBpHjO5dBguaHJFf6FeYzhonu0571s7y659e9ursvkHNf3vfMbg2vWQx68o5EcIZnEO8VJZHeFwLjqL32sMaFnPPlM1JFNvsxn0jpfhDfEKzjuYvJIAFCo8neGgeGke9bl8E5N7yXmM0cHCX9od4cbNXQOtDmvs8cN5fU2LFQOznmTUdSkd0m/hfG2bz1eB+eLaZ/SDgP1hLfHWFo6/M/DM/wCXVcNrDTd6T3hXRN7JXvu40Eg9+LRiJtkZ/Zy4e0v8mE9j9Djd0OWMVUbp0yxw2guI8AVqRydyKDouNcHZFL1hAy+yn78EAsnvxcmuAT/8XTIB/wDl8NPK+KiS1ne73IxyZyFkXVx2UvUr9/yU/fjaAo999w2p27x9nXIr28/9fgxyriT9Vne/91OHJ/IJEaVf9Wl+8kx7K3vydBA9+BwwGHn7O2Rgf/jr4H+lsV9hne73IDyVyF/eV/1aX7y159qfgn35ns18h+YPOyL3y3C/GTZHHTy/oz/QDklMakS1MUH+tDvpt22q+k/Zwmvy9iabSXMbG5zp8WwrGF5v8j4l/saFWqHHLSbTIte+i6e5cZuWvvMvfncxONOCuEIveWcG5JLnGY0tBHJVcqMmJLTV8NIFjVYDqkvUGXSxRdEUhLggBk4XnHUq1W0g25IF3bf8PfuWwr/J5hmML31nQJJimNVz/wAzO2zNfQfVezB79aCWaFPfbcCsVlaPv+z1k4vYkdBJ6Ysnl3Eg3Y3vd+6tMeSORCOjUrfqUv30jL7M/v2CoKe+y4BJFrlvZ7yjz8LSHAHnDWiSxve791Z/Q/Ips2pW/UpfvoOf2bPfvqx+F99dy6eOwv2/s/ZSrX9NLkW+t8B+UlcWcxv6x/dUP5F5ImGVav6lL+IE2yezv7+5I5DD76jlUX0nT2nIHLQt7bEkEm3rY/I9MLdznrgXpD9Y/upX9A8m/Vq1O1lP0qJny/kN/aBaeihlzj3yfI9c0ZCZIafkVRTwo19gkjpEzbbklBbyPXChznrn/lD9c/uJ1Tm/yfJDKzyP/LYPOrKXTkn7/ZlJPvk+SJsSP/2B0Jta4t5XvghzmrOzpj9c/uJTub2CH/Nd+zZ/FXn+hb3+wOo++P5IKhPX/QFRGwvbEjnPXiTTy/T/ANik8hYPL2rv2bf4qaKnlJ/aB46hEp/e+8gpIP8AtHfkVSKy7A91Qjajv0JHz3xn5TVpg0/83+1PZzdwOjLqrp/8tv8AFVZ51wt/aCspkCP73bke8ltRCckqMIOvQmG/S3UDr6YY7nTWifZf5v8AardLmbgHf88x/wCWP4qr7Msw/tBGXqx/52jktKRfYcmKMdPL/D/m2EHnVVy9lf7/APtVxnMfARbEH9mP4q0o9qT21/f6ezLkmUZ3mfvLOVXFcVZXSUSJTcqMugKlYWkLXelII7um3W5xJ5zVAxz3UyIjJw1/4UbPk+wlRwZTxBnfTjZ/+Q7VRXJL3ovv4OcuZZ5ltP7xXlvw/Jl9HHWM83LDKpllDzGML3aUEEaS34Y57lL5Sxhoik50z9YDL/CtxhfkmoVJ0sTEf/jJ/wBYWzkftW+/4q5qemj96BymiaSRY9S8psvJBJAFx8IfO+NPU+V6P+S79dv7quN+R3Cm/wA6/wD1f/2qTJz9/tATNKx96ryoUIxBH+iTL7N/9J9dunriR8qjibUnfrt/cQf9keDH/wB1/wDq/wD7VrTzO94v7+DlVmmdZDxB7y/l1UZzTPTRU9PDyoy1nzF5k1J2SijJtfunUA17aVbG7wvygPqaIFImRNnNMXgz0dUdW0qg/wCS3CwS3EwBtpwP/cNlZfLD2u/7Q7zCyCLP8w94ny84N+IktSUtXypy4ztECR2ky/BKIrkXCElrbkL0wGM+UYU+i2mS4ZjTbbcCAZPV4qKHyX4V30sTbV+bN+w1AQrR4i59/wBoG4fyyhzRven8nauOebsdP+iWhUodGq//AFM33BGKbPlQIaXGi79cfuq3/wBk+D0tEYok/wDlf/2qrK72vv7QXQzOq+8v5WVdOJWj7SPldl1yRsdKmiFxe4+mBHypyLUXT95v7qn/ALJcJN8V/wDqP8RRyn9tL+0F1NbUUs3vNeXFHEqgwS/6L8s/XbMWBU0F1IsvXY6hY9cHU+VOmACKbpOY0m28LjgqaPyWYYudNYQMj7M3/wD2Jun9ub+0A00mZ0w95ty5qayBHeOM8r8sHb2F7A/AbXBXr5+hxP8A2nhuiTSdBMTpNt/l3HuKk/JXhnaWjXEj/wDGf4nEqKD3hf8AaCmHBNveQcqTUZxlj5m8J5dZYWoY1W/ftlxuCQyBhsWUgdMQz5VKYa5xpPs7RF23IMHVGw67EInfJHQ0tE4gZSfzZ2C39pfwUcpPee+/zlzzPskl945yyV8vq5aOSQ8tssKuyNpvYUAIuQTbrjeYfn17RjXim64BzGsA/Z3rV1fk2wzTeuIkj+zOr/GrIofeD+/8nRpU943yfnUf+U5YUJH4UGH/AJXOcZ0D+sP3UpnMXBsN6oP/AKZ/iKX5X7dn9oOrpo4z7wPkKFc9wnlhTNcdbm1ALfL1wipzxgSAf12+5bOjzVwJMdA/+k8+VZWI3tq+/wCMupviKz3h/sudmfsmp5YxLr26f9UG97jp4YrjnbUe6Gl3Y9p/0FXTzS5L1tZ20qg//wChBVXvAvf40cE0kPt3eyHmPZwmYhOWakW36kUuwIBIPjhtHnLWeQHaYnaW+rAq9XmpyU0E6NP9nU/6hNQ941/aB4OLeF+FKr2wfZJLZxSzVdHVRcsjMgjjRWJkVaTUly9hsRcYbX5yFtFtZpedIhsSwEG+1oGrV/JFDmjye6q9lRtNoaJ+hWMjLL2ym8ntuf2gysBNL7bnsphASpMXKsqduos1JfAjnHXJ0RpD/Ez91Wm81eRmm+gf/Srf9QmeT2v/AO0YVKysfbi9lfLIwwCn/R5CCb9Lj4FrD+eG/lA+bud+s391QObXJcfQp/sqv8dMlT7W39ovlui+8N9mekbzj5eQ3/HLDho5zOAycf8AE33KlX5qYF4gGmzqpv8AWoUyn2mv7SFMzFPeV8hYmYnSh4ApAB6X/Q5tgm86jfoO/WaqR5i4M39s39m/99ISe0l/aTlBEfvLPZ+k8SBwPRg//wCmxh53H7Du9vuUfkHhYn2zf2b/AN5N03tM/wBpWBvF7yn2f3iN7MOC6IG3nb9C/hiBzsB+q7vYi/IXDf3rP1KnvTdN7T/9pcVLf85PyCW4Nj/c+hU/ecj/ABxP5VD7L+9qw8xsPPRq0/1KnvTPN7Vv9piUE/8AOO8ibDqf7pUA/wD+Hhjuc7QdHRf3tQ/kJS/vKf6lVN9R7Wn9pnUXX3i3Ik2FzbhjLV07iwN8j9cB+VDDm1/ez3rBzFp6qlL9SqmKo9sL+04o2lfeF8k3BBItkOTr918lGA/KWj9YVO9vvQnmOZ6L6J/w1v3UyTe2b/ac0Ajb3gHKN0vYMuVZECf/AKj3H1GDbznw+ptTvb70wcyquYdh/wBWt+6mqf21v7TpEHC+3ryzqABquuXZAL+dtWUi1sGec+H1ioO73pf5F18w7D91X91NM/ty/wBp4hsP+XBwPNc3bRQ8OXj2ub/9GDp5DAHnRhMj7TvHvRt5m4nU7D91T91MM3t8/wBp4iWVpPbP4YVEXUx+H4WAC3AvvQeowh3O7k8RL33/AEh+8rLOYuOM6PzfV9V+vL6qi1b7x/8AtMFGC83ttcLqvQtfhEBfnejFvLGDnhyd9t/efep/IDlM2Aofqu9WrTTm77//AN/NyS45zDl9xz7c2ax8RU0ME8ooMl4brIQssYkS0sVEVJ0uLi9wdjuMdNyVXoYyj7eg52jcXJGS4rnDTxXJmJ+bYinSLoBs0EQVs5/ZO5uy9t7n6geND/oer2JYdP8ApnKhcH6n92Hsb+dJOz3LquTnD+jXU97T5hfftlVQ7R60eON2F2AOx63K3sST9PteuMe4Z5dnbfi65zE0hKldLKFIRS2lbDUq3Cm/X5dL+VvW+EvqAiRafdxqVBzYko2GWVIEKkrYBrg2FtxcL5bHpfcHpiTUE2Si1OsFUdUwtoud1ABN9unTUPH6jz2XpC08cbB7kuE6RVRVo9X2T4g7Xtb7ug+vjviHVL6JQ6ITnBUalVoRJoGxBPQ+RNz6dPwxBqauPghcwZI1ZmdlU9NtybH6/wACP8hdU1pXs7LA1DFlFlF/HxIwoOjWsDAvy1hTWBqRbb7abDx+mB9teCiNIWEpZalmsRqYH6G/8MB7S0lYaQRBqG03N1XxsfzYdcEat0rRvCTMpHaHUBsdunh92AFXvTNAZJPWb90uRex6Gx28un88A52sWWaISZluernw0gbrfywHtIKktyWLVLsSEJCHYW8fMbePzOIq1YzKIsAG9JduU0oGUqTZdhp+e3T6+WJZUgxKzQBzSnxBYgamY+e1r33+W+BFWRms0RCxkq2SIlS1mJvcWtt432/pg6VYaQ0iodTEGV8H/vJaqoj9vj2m0lYvJ/e3OFNjcEEna4v4H8Medcgu/qrp/S/G5e50wPZUSMtFn4Gqp/YUrTD7U/IeYEtbivISLb2tmlNj1b5Pnj+laBH2j/7b1yvPQf8Adtf7h8wv6Gss7LU1gsoXtnAv494419Gr0WxsC8wcy8FZCoexIv4EG/XBGtNlGgCUn2xvqOoNe3p5YW6sNZRhgISLTvvcEnr16HE+0EiEQpjJYNIpa13S4AC+Xif54W6rtRaGtN8hBmUlWAHXu728tvn9+F+0BJB4vx8U3RtdITUkEqhWhR1JuQQPO4tb5k4h0ZFSHbCoZxNwLw9xblNRw7xPkWS8T5RIQPhMypkqoFIJ7wR72NiwuLHfzwGHquoP9pSdozrFurce33JmkCQStYuOvd++zdxll1RT5dwdmfLqueNo0quG8ylpgtt11QSmWFrEA7oN+vnjZVOUG1T/AFmmypvLQ13Y5mieqZA2ak+hyjiKR/N1Xdp0h3GT4haI8xfdfc26aWqquVnN3hTi2meEqtBxPQyZfLYMCo7aHtoiSVG5RB52xSdgeTqhs99EnaBUb1W9m+LbHFbujznqt/tWB0bDonxkeK1Vky73k/skfGV+XcK85uGeH0Q9pV5FIM8ykd5SGMcDTxLeyC7Rr3SR0JxrH8xH1H6eCcyo7bTfoP8A1XezeewHetwedGArjQxUdVRtv1rgfrBWFy399bzhyGQ5dzL4F5eczqeElJ5aYPk2YpYbl+zDw6uuzRLv5Y1GLbytgnezqvIdqFVl+x3Qd29LtTX82+TsS32lKWjax2k3uM+Dl0K5be969kXjYRUXF+Ycacms1OkMM8y01VGreYrKPtABv1dE6YeznLVaYxFA9bCHjuIa7sgrT1+Y1QdKhUa/cZYfGWnsct++Bua3LvmplaZ1yx474N5i5WVDfEZHmcFaq3BA1rGxZN77MAbjpi7hOc2ArP8AZsqjS+yZa7q0XQZ3QVo8byJisLfEU3MG0i3eLeK0l96zmvwvsGc+JVEK3XJ49TXsmrNqQEmx8N9umLfKbh7E6Svc12TjWf4vIr41fZ0qVg58+z0NIEbcZ5CvSws2dU4P59cUeRzGLp3jpN89fFl6ZyiyMPUP6LvIr+hvXu7S1hIJft5Oo+13j0+/GzrOER5LxZgQgZ76nVLC9u5tbpY9cVfaJh3JLTdSCgItttufAbfnpiWvAFlBOxN8oBZiAqqD5WH0wp4ESLBMBTZOwkBta3UlRutyPzf5YQXA5KxoREfBNjzEyAdDchvG239TiNIa+PemuFkPJMwuixsHNuv58Nvz1M1Dq1LGtGcpmrXZUNg3+81unzv1PX7sA6qCCCc05rRN1rxxlW2qFAB1AWBI2I9PM9N/I4xzgBK2+HYMytfeIZmNQyi8bbg2HQ23GKxqCFtaQyErhP722vU8Ccu6EHs2Oc5mzHSdyKFbW38NeIr1Jw7+tv8Aq9y3PIoHtRGz1C5/+wqGkzfmDKXuRlVAliCetTOdV/D7I29fTHlfOl16Y3u8mrv8G3ou6x5FdQ8lzSOnliqq2opqGmpz2tTNPII44UHVnZrBVHmf345B7oOj8fLX39SuMpyLa+O5Qiq578d81sxzXhX2caCGbL6eo+HzPjbM4ymW5Yw6pTqwJllAN9IDP07qDv46bD8nQwVsYdBhyH1ndQnLaZDRrcD0VrKtSnTIY0aT9modZ987pzU55W8heFuDc8XiCqqa/jPj6odviuIM1AeplLDvrCl2FOhJOykuR9p26YLE8rAt9jSAZT2DX946+qA0HIKs6kXHSqmSO4dQ9TfyW2seTZZTUUJp4ERQxFl6Cx6bYrvrudmllkGZUD5pZjpybJ6ZA4b41nDE7kiIjb8cDVq9A7yPVPw9IaYI2H0VFyz2UxyoL+VtmHhis2rtVw05MgqP1ZEgOkPr3IIFvrhYqAutkp0ALqnONWrKYy5nl1Ek+cQKs0RJa7Ri+sBQe8SCVsfBjY3te3TdJ9k4w13naL5i4BB2gAiJUtZ9cXI8su3fr1iYSeRZ5kHFGXQSZWhWpyrhSKhqIpU0vSTh5dSi9iR3wQRsdQ6G4xSJex7aVSxBe7VBGYI7B1g2uLq2aTb1GmQ4tE6xYCD1X7pWtfCUfxh4izKqp4ZBVcQ8QFHaMFmjXNqqKxNr7dkBb5Y9F5Kqloc0HItGf/4aR9VynKLB0N7Qe9zlavDlPFLnIppfiEpBSTyKqTSIrsDEFB0m22ttvLfG6a5ocCQDfZucfctS4ENIBIy8wrOoqLI4m1Ll1KpEjNZ2ZwPU6icObWOVuwD3KsA45uJ7T71PcqzbLaMLItBlNypUq0CkOCNwRb7J32xIxL7BriO8KDSDrH3ofO+JYpp8+zSszGnijSihRNciRIxvJYKCRc2AvbwAA64j57Ra5mm4NJ0okxsPf3o24R7w7QaTfUJUSpeYHCHFfPHgaLhXiPLOJoMr4VrWqZMuq46iOCV5UVRI8bEC+kgAXuRhHztlShQYGzDyTII+rvABuTxKvPwVSm6sag0ZDQO/ctj04kSBpm7N+zAP2gQF8Ovhby8/PFh2La2CSAY2qgKJdtQ9RzJySjIeszjK6FBcEz1cS6gLDxI+W+Kx5VwwtpiNgP8APLems5PrEfRPcoxWc++WOXuyVPHvBVLpIur5hGbW2Pid/wCeIPK9Ejoknqafd8U3+h6+tviB6qLV/tXcl6BEaTjrKpoWdnTsYZZBJbY6dK72O3XrjDymC2WscRMTEecKP6KfMEifvCyiFZ7aHKKI2pcwzyt75N4crfp53e35vgTynUJswx95o9VI5KA+k8ePuUZqvbV4NEX/AEfw7xZWqDe5jijHr1fbGHlOoLQ0dbvgiHJjftE9QKhOZe3DSxqUpeDayMhrk1GZRx7/AEU+WI+d1CYLmeJ8oThyfT16R7AoNmHtzZubrT8McLUt7gdpmMjnqNrKBg2GsTHtB2N9Z9FPzOmPqnvHuUFzH23uMpbpTxcF0aFNJ7Oknlsfq2+HNoVYgvPc0ehRCjSAnQ/ze6FD6/2y+YMr6hn1HTi3SnyZR+LXN+mMbgHk3Lj2j0COGfZb4+9RDMPat5h1Ssp4v4lA1f8AYRxRD8B4Wxj+SwbPE9bj/JSx+jkAP8IUUr/aJ44rGkWXiTjWc79a8pY/Jen9cD/RVL7I7ymtxDx9bwChOYc5+JKyRZJa7iCYli36zNpTe/pf0+WGjkym3U39VGMU+ILioXV8yMxksXpElcIUHa1Ej3H18d8GMC0ZR3BZ7Zx1k9qjWZcwM01Fo6XLdgBez+HzP7/LBfNrfSTGEE5HvXKf2tsynzbnfxDX1IiEz0lFfQukf9XS21z4W38cekc1hGEz1nzXiXykOnlBv3G+S+iL+ydjX7bvtFNpdgOUFQndvtqz7KutgTbbF91jlPAWz5KOlh6l8tHzcvvxympYFoJSaVERXBH+rNwO8DcbXK3XbqcVHgRpGdm/PIefcLXWvxbRpQFMYmeSRCTckaiEG5B6W2+Y8OnXEOluerjjYtc860dGwCKxfvX2IIbfzt4jr9/rhbc0p05J0iI1vrMevV0cHe4+0bWueh8d73HhhYaEq6cIrs1zc2XwtZRb9318NtjiXDtUGQLotEaJI7x6iLj5g+F/DxJwFoklBpaiijOFF7jUTcHa/gOnh47/AHYWTfRUAa1k82q7KVHlYWuR4/1wvS1qWtX4TAOVFmKpqFvLw36np6/uwsCbLAEokgGzqGUt1Bufr4ffgSYsFBRTPcA2JGq+3T6Yl8ZIQsFlUMwAUdSPz+fHC2REBSQsDKEW2nobWHz679MYXxabrIkpEVRdlUjWQdwASVPp/LAZxCM01g8ikyBf1d7gAHc/IfuwlxBEce4LAklqC7O0hBP7Vv2vO/j8/TBB1gXKdBfpJHNyxe1tjYnV9dz5fS2Me+LKYiyxea0Ytp1rfruRtfxvjKRhzdkjz4zUPFivg295XJFD7wD2m4EMoA4vzghXO9zcnz2329LY885tkDCODcul+Ny9yAJoUCfss/A1U97DtUsXtRcim1H/AOFeQ226/wDSlL+G+PW+YBJ5Xw7drvNj1zHPVn/dtf7jvRf0UKvasrVUAuJpBe3++en341jW9Bs5QF5eZDj1lJrIL/tdBsR+b4DTvBUELJnViCu4873uPLfpgvaSZKgNIQU1QI1ZmZrlegJ338/v9fphT3iI4/kmtEoc1RAUtJtbYjxHXp0/fhTnayiDe5JtUjUkbbGwJt49dxb6YDSBPHwRaNkoZ9goYsR0BHj0sbWxgiFGilI5VOxBG9+tz8h+fTEAgZnjjWVDgUolQunSTZQDsf47+GJ9pkoLF6rxKzl44yxuDfbfff6H+OJsQY4/lq9UWiv0ccKgsjPDUEDdG0sCL/tDcbfhgyGOGi643+CjScDI9VS/M32b+Q/OSkam5q8n+XPHwK6RU1+VoaqK+57OqTROpvvcOMbrBcuYvDs9lTqnQ1tMOaf8Dg5vZHvVcYZmlptlrtrSWnvbE9srnrzN9zf7K3FryVPAdfzO5N5gzlw2V5r+kKZV020/D1gYgXsbiUb+QOJOMwtY/wBawtMjayaTv8kt7NDZfNbjD8tY+j/Z1i47HjSHeNF07Zcepcx+afuiPa/5SZ9V8ScjeNeEeaaRTKaSoy7MX4fztFJ7rOkjKmoGxPZ1BHj6DW47mzyTi2kNraA+zWbLRuD2Bze+myV1fJnPytREVWFu003Eg/4Tou79LuWoPtFe0Z7xjgXltmfI32o5edFFy6zOoo4Xi40yYzCWWnljmjjhzTRrbvGPUvbPq2B3GNBjOYOK5Naa7CfY5TTqipTvYS3Sdo5HROiwW3LoeTeWeTMXU0qTWe1AJnRLHRrn6M22gkdpXOTl9xhTcKcwOV3FMjyQUeVZzl2aSFAWZEp8ySZtNiCx0xNbcEmw2xXw1X2bw/MtMwIvGoXjvPWtzWpe0aaYydIvv2xPbEr7quT/ALxj2L+flWYeA+f/AAVRZxPK8iZRxE5yKuOpiwVI6wRq7DUAezZt+mNTT530GwMcx9A7Xtlk/wDmML2T94tXneL5jco0xpUmCq3bTOl3tgOFr3at14O9DFUA3p5FvE43SQeat0YdRcEjbHT4GtRxNIVqDw9h1tIcO9pI8Z7FyNYFrix4hw1Gx7jdKaA19QBB8Ceu37vz6YstogZlCTF0HOrWcAspNwQACT8vXr92BfRAGSlpso/WRt2TIhEZA6Abjf8AripWYCdysU3GZTW6lpWjt12sfl5/XphXs8/inFxAlDzxt2TywlNOvQwvcqSCwFvEWU77/wAy9lIJnXx4LKb5N0w1TAQyLbSAu5Hh0ufX09euAAHYrDSSVrXxrU/4kgsbqSBYjp18/XrtjHMMQVusKDsVDZ9JGkjl3DKS17Hcm/X/AD/jinUYey/ktownJcF/e2yEcBcta9CEl/TObIy6SRb4OntuPEWHn9+Dr0iMM/bLfJ63fIzvz26PULm97J/MjhvlrTcbZ3xCa+onqqPLqTLqOlhaSfM5xNUExQ2HUXS5AJ7wADHbHm/LuBr4ipTp0WySX9UdG51xrt4C677DPYGOL3QLXtvy1e7JbwZHy2475wZxlub88zUcL8EdsslNwXl9Q0TyC975hOp1AkdY1btPAtELrjTPr4fB/wDDxUqa3ES0dQydECbaH380bnPqy1ksb/mPq0eMZBua3nooqLJspocnybL8vyfJqSMQ0tHSwLDBSx/7CRqAqjp8ybkk419avUqk1aji5xzJz3d2rUNQVWnTa3oMbHHntPeVK+HlF6YsWWdQWAA8Sd7n8+OIaBElKqSQVbNJpnpwp71138Pv88Wad1We46lT3NtFo6Xh8iQoPiZT8h2Y3NvnicSPzfaPVOwjpdfZ6qmmPbU8jKASqA2P5viq0TnrV0FMCsrBGXukDbp1wuSM0wjaozxHRRyU71IGlkhkU2PXuE/wwwOBAB2jz4+CFocAQqG4hy6oyzjWtrcny+iSePhzI3qaoFllVZYLyDQCFlU9lDdCATpG998N9o59KkxzpBDjBys5wEHNpiYzAyIiVZADHvLR9bsmGm41iSbi4zzWp2dcys+5XZflfD2Z8DR1Ugqc1r6XM0r9NNmSVmYVFXdRoaxRqgoVDE7euO75Pw9R5qYnC1A6m5wkaJ0mOaxrC12iYH0Z+iBJWjxLqRDKdYObUa0AiW3AJII13neok3tX5flk61tVkmRUlQsUkWk57GqgEob77/sW6E74vtfVJ0ZaSP0XHbsnal/MAbgOg9W3sCcaH2ruMeI5UTg/gGn4hlBGn4T4irX5kxIF/HFz+j8Zo6Tzot2luj4vI8lV9jhWmHEz1ifAKTZxzi9oePKsmrk4a4aySoqzUq8NUtPTtTKjqq3M8oN2Bva1wPnjWDGYYBzamLaCCBZzTYtn6oPV3q03BS4aFBxBE5P2nbGzxVL8T8X82eL6mjqeK6vljX1ECukRqM0yhTCp6hWLHT+Ti3S5Ww1MFrcWYN/+YfJvkj/ot5M/Nj3e8qO5dxDzEysdnRczuWHCkWkRkxcY0tMoA8LU4Jt8r4Cvi8DVvVeX/wDp1Xd0tCbTwWIZenRI/Ub5lN9dxPTzKJeI/aT5ZqLgssOZZjmTePQRxAE/XB03YQf2dGo7qpBvi96J1HFnOB11G+QlRiq415JUKs+Y84OLOI2vfRk/CUi6j6SVMqj7xi02vUJhmGd/iqMb4NDil/0fVN3VGDq03+gCjsvO3krSSxx5TwHzR4tqr3H6QzuChV/XRCjFQPnhoONfYNpt6y9/q0IjydRbd1Vx6mtHmSVLKTnRlvFceQZBl3IrhKdcvgeGE1GfV8qUyvK0hZmBXqW6kXawsMAyhjGBx9s0SZMUm3JAGsnYkVaeFB0unkB9MDLqbvTrmPEfCcMaJByy4LmrLDVaorSiE/Oa9vTr54tUcPiovU//AFsHoVVL6cyA7te70hQ+q4jpJFCQcv8AlpCvhqy+WY36ftynDhQrNzrO7Awf6VhfT+z3vefUJom4hmalhoxwhyyWlidpVUZKUAZgAT3JQeigYL2NQT+fff7hy62HapLqZgmnl+k/bP2kg2d0FmD8D8IAg9YJK6Hx8LTnGChV11T2spn/AEhCHU5+iR/jPqCgJM4ysNvwbRRLbcR55Xpt6XLeWIOGqnJ7T102+jgjD6evT/WafNiHbOsoDqU4cz+JbG5h4pnU/QPEwwBw1XWWE72EeTwiJYdb/wDIfAtCfMor8lroKqio8zz3L84neIQQ5u8M8Jte6LUxqpQtcAXW3nhNWo+kdOoyGAESwuMTHSLHXtf6Jtqup9iHCKZ0jMwWhriNgIJaeowmV+McuppJ6HN8gzahrY3MciEISjDqCA2LTxWFhouGYg5g5EWGfGSQymx7dJrrdRF9nYhKjivhdgjdrmNMznQA0Lkk+tgQOnXpgQ6oM2T1Ee9EMOT9YJpkz7h5vs5xEotf9YCoA+uAfVJB6JCa3Du3L928NdBJPQSCuiI2eIa19e8NtrdcIdWqFtm26o84VtmHAPTMLmd7TtZHXc4M7qIqeamj+EolAdQC1qdBqFibg9b/ALsem80Z+Z9IydJ2uda8O+U5oHKQA+w3VGpdmf7O37VPAPsme1Tzx455g5HxVnmVV/LWbK4EyiKJ5Un/AErQTKW7R1AUiEi+/wAsFy1jK1CkHUKYe42gu0Rq1wdmxbfmXhmYgVqNR+hZpmCci6bDrt1L7a+W3vUvYl42hys1/OKl5aSzRjtqHijLayjallsO726RNTsouQG7SxI6C4GNM7l6m2oQ9jxlBDNIbySCTvy8ltMVzWxLpdRLXHZptBjZDiD16rrfflR7QHJfm9UV1Fy35rctuOM0pmKTU+UZzTVMnRSJYkRyzxPsdS3AvY2Itg8JznwFen7QVQ3Oz+hkSIh4bYXjaLhc3ynzdxuGMVabosbCRBveJ3K+JoKiCMisy6roxcFu1iaMWO4Iv4WA+428sbumCRpMu21xcd/f393O6TZIm6MpWQSStFKTGGG8e1vzuLeHTywrSkX4t6Z79SxzdRR0aLqpgrd63gLj+Vvu64ioHNkCUIJiEqsgVWXoSwtqbqPTrv8Au+7FeoQRonZxxrUCVi0uhmCkMBYbta38Tvp2/DCC6XLCLrGRzExCW7S/e03B9QTbqL38vxwL36uOPFEBOa9QiQlwS7AX1bMDv022Nzbpt/FbRm0ceHA71BCUMhKi+o961yeu219jf79sZpSbLAESs2kbk6r6bhdztb6+OIL5tt61Gile3QliHUqQd13t9/nv92MNQGVBYUhNIjqrR7Wba3h06fgMLc/WFICRJJYarMlxYW6i3hbw8vHCy/Ljj3BTCS7SM31MrOb2A0+HgPPp03t9cKJMWzUwV7eTTse6G1XI9fX6fTBAuzz8/jv1+SyBKSd17wsrAm7N5Hre/wDHfrgXPECMuJ+PiiSE0gWCVdSkC+172Phbw8Qf88DTNwdcjVx4qQCvhL95wCnvE/aWQoyq3FmYk36i8at92/444Pm64/NnjXL/AMb17i0f1ahH2Kf4GrXz2K6hovaX5JymyaOKsgJNr2H6WpPw3x6t8nxb/S+GB+2PwPXM882n+ja4H2HL+jhWO3x9YO8F+JkF/Ad8/j6Y11N8NaTsHkP5X88vLHgaR603O6qp0pH4gEMQflf87fPAuqFRGpJPKNYPeYjzFz5+P09OnlhL6n1jxx5yiDSgKyWyMWIYAkhbXH7vT57HCXP+txxKaAhRJ1He3VbE7EG3jbbx+QPrgXu7+ONXUiKTWcFl7MqVN9xbfcm35/pgC8no8T1bPLNFo2uiTLZQDZiPC9/X0/y+WGuefpAcccWQwVjLXQxJTtNKsYeVYkLXsWY2Uelztf5dMI0yI38d3BKkUyckRFPIwUfYW9wy/uA6ef7sGypNuOPjsUFLxyKbhHAI29PqOlvuwenJnWoIhZduwUFSCRtcDcj02wOmJsVGjtXizOQZALqCb3bw89vz9cSa0XUlo1rCSo1MwDLp87bfU/nxwba5HBHH8u3NFDyxwVAdJYgXsVBtcb9fpghWn6R444KKSBuXHP339k9hbNoe1ZYH414VVY2a2o/E1DbC9ttF+nh8sazlNzQQTnf4712PM4E13DYD5tXx+couHY+OuZfJjgeeWaOnzziLJ8lkZL6kjq8zhp3I2PeCzMRt1A64Pk2i2pimUn5FwB6u9dzjqrmUH1G5hpI6wF9DXN/3D/FFLUVs/IznnkOb5aoJTJuM8ueGpjkDmyrWUqvFILaTqaFDvv546ipgOSa3SHtKDz9n84w9UllQarS/dsXn2H534pgHtqbag2g6Lu4y3ucMtS1ZoeT/AL2T2A6yPMOX9DznyDhdZHYnhWqXiXIKiy6m7aiQzxKCFuTJChsvUWOOaxHyYsr1vbcnuZUqfapO9lV7QQxx6oeDqXSfl7gcVT9nyiLbKrZHY8THY4WzW0nJz3//ADPyOopsk9oHkjwhzEWM6KjMeE6pslzJANiXopu1p2bxIVornyxpcZT5b5NqGliDJH1azCx367QJ/wAVM7ymVOafJWKb7TDPNP7pFRncTpDse7tXWDk373H2Eucq0VCecMHKTiScBRlvHFE2UHUdtCVRL0j77f64A4BvO72bf69RfTj6wHtG/rM6Q7WN6lo8V8n2Paf6sW1h+iYd+o/Rd3aXWug9JX5bn2VU2d5FX5fnWSSreKuoZkqKWUG5uk8ZZGvvsCev37bBcrYXHD2mEqNqAfZIMdYBkdoC5LE4Srh6nsq7Sx+xwIPcYKAlh+yUVWG9z4dB1/N9zi7pE24+KEb0LWVNRKvZyySuwG2rcL93XoB9MLc4kSdaYxozCi1cCiMjXWwK/LewPzt+fNGlHG/jcrlMg5rWPjV9dW6aJEYE333Ow6D5nr64zdHHF+1bjDDYtfeJJrSywOLEgsb9SR1/eMU3Fbdg0guGvvR6TNOIOCeUnD2SZfW5xnOYcS5rS0NLTRmSaeV6SnVQFUEkd697bBSThla2Ge4GOkzss/bHnfJbnkZzRXLnZBvqFrL7HvJviDgKlz/i/jzh/L8v4nqmgiyd5CHq8uo1jcSWB3pi5aO42kIWzBR3T5Tzkx4EYak/SH1wJibRJtpQNQLmAxcm47jCkPHtNHLI5doHqYOxb8ZcIfjqUm8cOrU4JsAdt/n+d8ce90myugHRgqevNSu6rE2pi9ul+h/piwagyVYsMKbZfGCsbjZQvna+LbakiFUfmVZmXzqsESxgBht08T+b4ayodqU5hGaqXngYUoeFEhkeRy8skgdAuh9Iui2Y3XodXdvcggW3yuR7O20eqPBthxnYteDXuIZg0rMxVVHyJ3xRaVsywdiDaoUMbKqKNrAb2+f5/DBNNgUJaQepCZmBNleZd4A/Cy72/wBw+X3YYx0lYFDM7ylTxLx79rS2W8OUAAOwIpICR/8ARh9+F0nwylupu8XVD6JrwelH2/LQ81wt4t53cyeHq/Mch4UjzGsyuPNa2pkgqaA1dEjPK+qNIyNJGwJI7oI2Fycet1eb7HYh1Vg0X2Gk12i46OUmey4mJlaXDY5hosp1iHNAsCJifGBsyUCXnrzFpB2lDwHy0yert/1mHgmESg/7QZlIv03t4Y2HzHGuEOxFZw2e084ErIwMyKTPE+EqK8S85uc3E8T0ufce8dPQE/8AVYJGo6e3/ooVRbD1/hhI5tUtIPdS0nbXS495n0Vunjw0aNMtaNjYHkqmmMUrtLVJ2shudcw1E3t1Lb+H7sbOnharfoNIG4H3IDWDs3Sd5lYoaBLAR0oHhdUuPw/O2MmoSNKR3qWMGpZiWmAUJ2HmSFA/dhb3mblQGbrrJ6wDYSOb3Nt8S2CpcICY45qrNZ5IqQaUU2d2B0x/PzbyUfh1welNtSl8AXVrcLcINVQNWzSmgyZe/PWy21TW/wBm+1vX7K+p2xLn2uqNWteAnTO+Yi0VH+gOCkfK8vUkvVAfrZvVSdxfxYjUR00jA+z0ru461FLD30nXKjUfMLjWNAq8S5novYKxRh9AVws4KmDMR2n3qy5jHZgdwSo5k8YrdWzannXa3aUkTeHj3cGKAFw49jigFGl9kL9/pO4oG5GQTeN3oV6/Qjyxmg7U93HYUPzWkfqjjtXqc0M6MZWXLOHJha9/h3W4+j4ktqT9Mx2H0Ck4SkbAeKy/0nzG5m4eyUi++maVfu3OIJqDo6c/4Qo+aUztjr+CSfmrl8JtU8LyMTf/AFOYlf8A2kOM9pWFwWkdR9CoGAYbSfBepzQ4Yq5I4jwtxUZXJCpBVQyO3yUqL/nfECrX1tae0/FH8waLh57h71asOZcO8wf0dFJNmOScTxRrEwrmhLZmnQL2it2fbr/vEahte4xQGKdhRovb+bkkEEkN1wejpaB3A6J1QoqYQ1HF9J2k45iIJOpzRNz9oTJzGxRHO+Fcyy+qp6Gty/McmWZWkikrkWNXRSeml28ul/XfGwOMY5mlS6bZAsQ7yCr0aZ0ocYIvBBHnx3pHKcpyqASVNfl8ue1aEqsckvZQBvC6ldR+Zv8ALFWrinh0EQOOxW2UJEtPGxYcQVnEma070s7RQZd9kUlI4SG3kw21fXb0wLKtOZOe3X2b1jaDhaM1zr9pGk+C5rZtB2Apx8LSMFsB1hXfbbHqXNSsH4SQZufNeF/KazR5RaP0G+q6de5U9mvjL2l+dPPPhrg3Octyesy3gUZhKKhioqFbNKSMICFb9pwfpguWRTLAH9nXvuFtuZLHgV6jdQaD2lx9F27zn3aHtZ8PiRqXhdc5VAXLUFVBPdfQao38BcW+/HMvo05lj2ntI8wB4rrHcqAdFwI43E+SprPfZa558LslZxJwDmmXFWOiWXLaiPQwNriTQQp67hr4VVwTnDRLS4djh4E+SOhymxh6DtHtLfcpvwRzj9rHksqVHAHPDnTwWlMB2MWV8UVclPGtwdJppJXi0XFypQr4EY0J5LwdKp7RrAx+sgezPeNEq8/GGu3RqQ8HaA7zB81tZwv74/2+OCXjhzzmNwNx+isGZeKeC6R5HtbYz0wp3t9fHFqhSxTb0cRUje4VB/nDju+lPmtVW5H5PqXdQaJ+yXNt2OjwW4XL33/XGiNFDzR9mrgfPKYKQ1RwpxRUUUgNttMNXHOu3l2g2sL7bmeVeUGzL2POrSaW3na0uGVvo531rX1+Z2Ed/Zue39V/7hW5HA3vwPZF4qjROMOG+eXK6v1qGNRk8GbQKD9pu1o5mew3G8QPp4Yn8oa4gVKM72uafBwYfdtWvrcyXi9Oq09Yc0+Th4rcjgT3gXsacylgXhX2mOUMtW2xoszzFsnq77XXsMwWA2F7i17+HTDDzlw7RL9Js/aaRuiRLZ3AkReVrn8z+UASG09Le0h3kZ8LLaXIOJsu4opYq/h+viz7LHGoT0RWpiZR49rFqQi3kfHF7BcqYeufzTw6NhB8pMytNjOT6uHtWaW9YjzhPqZjTCZ4nnTtPslSwV18fsg3Hj+Hpi0KgbZ+vb8VTLDmEW1QlnIHeIAN/E72v5dfn0+WIqPBkDLjv6+6VAbOSWEvapFdwbki53J+V9ifDbGVqiiEoHLuFkYhiNRsLkn9x+nTAOOscccZoQEkyta4IJJv/wAR6eGx+flbENIAlEF+ZGsGjchdQN72uPQ/x9NsQBe3Hw4soWJMqqSCzr52He9Qetum2xtgNUcfyWWWbyEgLYBtQsBsSfD5nxt8up65pauO9RCFnIldmG4Y30ggta/j5f8AF54E1Li/HG7rKMGyHrHZ4iWaLdCECLsPE7D6+fidsKYcpM8ccXUluxfC770tOy9437RSAuL8TSnSUsQGpIPH5t9euOI5vR7Kp96r+N69vYP6phyfsU/wtWsXscSr/wAo3kySzXHE2Q38gP0rSeH1x6j8nx/74woP9438LloedzT/AEfXH6DvJf0d65ymZZhcKz/FTA3tv32vfz8cUaVSWNOdh5BeTvFym59I6XRb2vY962+1/PrhTwdSwWSJ7hBkIUWvv1I+fTz36dcKJgychx5IupA1EkRaWnksJNJcrpJJXUQGt6kMPPp4YBxvOzjPx3XKYBrQUz7Hs+tr2vcXP+8LCwNxf0OFhpAg8bP5dVwiB1INpCGuCHse9c3Nr23HhuNz4YUcs4nf/NNARQkuqsCbbnzsevU7eZ/IwYGo8ccZoS290oruqsFTUA9gOnTz8LfnwthUWtx/Li6gtS8chMasFGpb/teHzw2Yz447pQxJg60nLWKCLkK1yD5kEdR0Pz+fqMKdV1cfDt87JrKZ1r16i0V10AWACqCdrbeo6/vtidI7eON+/coDLwvYagXa4Nrgi9r/ADt/EfuOIa+Lccdd0Lm61nI+7BzoYC43/Pp+dsSXGSCeOO+220tBIWSPa1k3FibXv897/k/TBCpHG/jt7VBaFx39+JEs/sPSSFIXaLmBwzIrnqpvWqSvzDHz2v8AMVMc49l/Lj+WfW8zgPnDvu+rc18mHsiRir9p72Pabf8AXcwuD02JvY5/T/XDeSnEYqmTqOzcV3fKP/D1Op34Sv6Ip1vPOrbHtnIuR01nfa1z4/f88X9IgWOxeM6OtLoqP2UlPI9JWLukivZo2G4O1jbz9CfPcC9jm9Lx41Z92wIWucDA/mqI5rezf7P3tAUMsfN7kxy25gSzqNVRmGURCtjYG21ZEEqFYEWuHB2xucJzo5Qw7PY06zvZi2i7ps3jQfpNIPUlNwrKb9Ng0XbWy097Y8ZXLLm57iv2dOKv0xVcpePOZnJjMHU9jSzSJnuWI1jsY59FSFvbYTMQBsPMPnOArn+s4UAn61JxpEGc9B2nTP6rZ3ZroMPzjxtIAB4eNjhPiIPgVz+HutfeW+yrms+fezLzTosyMV5D/cfiyXJZ6q29my+s7KGY+BUlwdxvfHP8qcxeRsa72jaw0tRqsdTd2VKen4lq67DfKA80/Y4mmSzZao39V3oE7UHvaveKeyvm8PCvtZ8mMt4xijYCb+9PD03DeZSqbC6V9IvwszEAkMYnBPiRjWYjmZy5g2e1oVHvp7XRiGZfbaRUA63k7pR06fIWOMUug79B2if2b5nqGjuW+XKn36XsgccCko+ZeTc0+Q+ZuQZJsxy4Zzlyt1v8XQ3kC9O81OvUXGNRS5axrHfn6GkNtJwd/lfoHuLjtmErEcxXRNCs1x2OBYe/pN8QulXLfntyU5+ZUc05Ic1+X3Nak0FnGQZrFVzQhtv1tMD28Z9HjGL1DnNg6rxRc/Qf9lwLHdQa8CbaxK0OO5v43CN0sRSIbtzb+s2W/wCZV5xrAyVbRObTC6tfrfba3ne4+mNw9pYyHSCjwcOuFrDxdItPLUtJqkFmXwuNvT5dcVXU7mBxC3FM2XKT2p3ifm/7LeXSRiV2zTinMgRay9nlMIDD5FhtjV84Kkcm1Nhc3PbDu9b7kFh9s47G/wCoBe1lIpp9apZgGU93w1E7/Txx4w52kLjiOLdq7ym4gyVhlqSPUwqzAHtF0t5fnb78V22sU1zlP6fL5VlVQJHsNyNuu2+LAGxVS7arFoYHUgEDTYAgDx9MWAYuqT3lWZl9MHWnjDRQBmVdTA2UX3JAubDcmwJ+ZwzTkJTlSvPQBF4TVNGlWqW3W4O0Y/HBVnfm+30VjCAyVrfWFYkZVLW1XG/Xbf8APrimr41XScchMe5A7twRfbEtIUVBBSeaErlOaaSCTTS3AHXuH+ODD4MqaQJICDz5SnEnMhg1imbZTBe1vsUeWEgH/vYy2i0A29kP/l96kutI+07z+C+eyRaiWprJ2gqFZ5pZD3Sd2kY//XY9uxTfzzwdpXMUXxTaQdQ8kYjzLpFqhAR4MdrDywvQAvHgi6ii3qZtTETTA32vfbE2CWWg5rwTO1zJMz9R3rG/34bpG0LA1p1JJ6emksXio3Bvu0KE/PcYP27xYOPeUJY05hN02TZRMoD5TlDk3G9LGf3L+OHDGVGz0j3qCwbPNM0/B2QTuo/u9k8gJF9MAB/C2HDGOObvL3KLgWJHafeo/wAPcuYKRY6vNMs+FoxIxholQgEaiRr32B62vc/tHCcRVJcdfcnCv0QAbqZZrkmXZ7FT02aRTyU6EGOGOZ4kU+HdU2JHhfp4Yhj4EkAjaRPclNc4GWmEwNy84PYWWlzKMX2CVb/xBwx1UzJa09h96P29T7Xl7kJJy44Zf7E2dQG9u7Uq1vvT83xntm62Dx96YMTUGTvBAycscie/Z5nncVtwG7Jrem6jBNqMj6HcT8VDsVU2juTTLysoCWKZ9mC2/wBqmQ2+4jDA+nE6J7/goGLfrgprn5YMqOYs/Rt+j0n8m+uMmnFp8D6Jgxr9YHio7Wcusyi19nnGXkefZOv88QRSixPgjZi4OXj8FGa7gaup5ac1uYUQg728Op3bpsAQAOvjf5HCnMp6NiTfZHqeOtOZi5kRdSXJ8mdXehySgMk3SVlNyf8AjkP7jt5DAudA3IXv1uVgUvD+RZPC1XxDS13GNd0TKqJ1jhJ8ppWIJX5fccLa92ogbyUsvHYru5d5oXigrc5zr+7FNW3pzSpFTjsVjB03bRIe7pUAM1mFrDbHL49pY4uAu21nOFj90ttr2iNpW2ZDm6MgyJkgZ9s33dupWpT5BwjmUTmq5gcLV1U15JPi6KlZmc/aJ1KSCTa9iOg2GFO5Q0TYvb2uy1dcapuo+ak/Vaerx12TZXcpckqxqpsx4IqwAbKtOqM23iUYXxH9K6tN3bonzaUTMMRbR8T71x99ujhpeFefuY5YkdDEhyfLJgKcsUOqnXfvMxB23F8ey8wsR7TAkzPSdqA8l4R8q1Mt5RZIj823zK7m/wBl2lkh9p32neypjOZeXVLATb7GrOaQ+RG+m248cWeXn9FgJ2+EbwttzJafZYk/+X5vX3L5TkVLVUMLpGIhosSVKEm9xc6Y9r+uOVqtkS3st8CrNesWvvx4qSxZEGo5TLK4gVCzssmnSum9ye/br1uLW8MUsS+nSYalQgBud7ATr6WreMzdUhVdpaLczu9AAquzvlnyOzrPhS8ccIcv87mqqcFDmlDEY2W+reQsqhmBBDWuegOBocpupB9PSiLmcpiIuBlmRlF0T8K9zA9o3Wz8O5V5xJ7ub2NuMaYVScr4+GjOl9eRZtU0qEk/sDaJh6AEfPFp3KDXGHta7/Dfrll/FVBisQwxpEePnK1d4z9yryPzxJavhHmBx3w7Jr2jqqGkzGMC3UmNY5P/AFsG7E0TZzCD+i/0dp+EKzT5ZrNFyD1iJ8vJai8ce455uUZln5fcyOXHEcOgmOKpnqsrmYjwtIs0dz/xAYWaVAgkPI+8z1aQf8sq9R5zXh47jPmPVaW8wPdje2vy/jLVXKjiXPstN+/lT02axPZSxOmGQPsFbqg6YAYcEnRc13U7Rj9YAa5zyW0p8vYd5ub7x7pWqsvCXPTkzmdVmVFl/GPLbOKWcxzTUMldklRBJpDEEx9npNmVjc/tKfEHFGryS2s0PqUy5t76IcLGD0hOuRY7VucPy0R0GVNQtpbcrH3K+eX/ALzT24OWcdNleT+0PzJ4iywD4qOnzuopc/gZmbfSa6GRrGxPdksfAi5xSocn02DRoPdTa23Rc5oG3oyR2FuqCEGJo4eo7TrUmOcc+iAcspbom/X2Ld3gr38vtG8MSx0fHPAPIPmnTRyBGk+EreHayaMrckGCeaEE3t3YrXBFsOD8eIe2pI/SYHZbSz2fX25LWVOa3J1QWDmH9F0gTfJ4cbda3W4G9/1yRzMQLzH9njm1wk7/AOtqcizahzyn+iSfCS2tv0J2xLOWccHAPptcP0Xlp7nNP4lrK3MSmR+arkfeZ6tLvJbtcCe93931x3MtK3PlOAaxjYR8XZDXZSpB8RMYpICLecg8fni3T5zNia1Goz/CH+LHP2bFpa/MfHNMUix4/ReB4P0eq0rejgLmvyq5tUYreVvM/lxzLpGeyyZBn9HmF/TTBI7/AIbYs0ecGBqABlZodsJg9zoPhuWmxnIeOwwmvRe0bS10d8R4qx6mM00hSrp6ijmbvaZo2jLeovufn4Y3QEjSIkXvq7+rvNlp2uBs0zxszSdxZTcFf2WBuGH3eg9emEkSCOOAjKHkYx6lZwrHYEjb6fv28cJqWkccbzlqUtCGld3CjUWYEld9RXfrc2+/54AGABP8tm7ftUgBJVRV6epHeFh1udtutvzcYBrpzN+PL1hE3NfDD71V9HvHvaDUNGh/vIGIXTsGoqYjp0uN/lji+b7yWVfvVfxvK9vpCMFh5/u6f4Wj0WpnsizvD7QfKiRSy6eIsktpHT/pak3+X8seocwD/wB8YSf7xnjIWk52j+oV/uP8l/SEzVwmaZui6f8Ark9gV6/rW2/PrihTqdADOQPILyWLpqQmJEhtUOqrpXXISSPUtuxPiTub3PjhbyDkOPT03zaYWFyrqLICRsb+Hj9Njvt5YW0AkjjV1z62UOQVRLJKWCLIjG43B2tYW32PXp473O1sKdBN+vjq2+9MaAE0vURtD8RDLHJF3X1gagbdPK1ug8bbYXG/I9Xn752xknaJDoI+CEaRe1KyKEBNlW+q2/UXsLAeAv088LBAIPHv42SjAMAjiyPWoITXcWK3JJsvUCx+/qPIHfDmOAEZcceWSAMX4SDVcqFYbEX7zAC+1um/4/PZMTE8ZKdACyyWS2lo2Dbg7nr67/X7sAXdHdx2efVkpgnNYs8qKZEuTqIuLgXA2At42v4/uwlwNzPHl4W1JgbqOSxL6EKEMg1bC+wA8/LoOvjb5YyAW9Lju2wscJkJSCoVFkUvYFgdzfqd7/X8g7Ymm4yOON0fFDUp61lNONQFyLEG4N/Ejw8ev1+eCLphxyUNYIulDOihrEKCQx6Ejfw6bfv8/MjUtPHGfgUOgdd4XHv33dYsXsQyQStKjz8e8OKhVb7qte+/SwshsbbkKLC+KuJLg0z7tvHvXXczx/WHbmn8TV8p3sQR9v7YPsPQ3azcxuDLgHfbPIDt9BizyWD86Z1/6Su15Uthqp/Rd5Ff0NlOo6kVlOoE26dfr5fTGwe7jjjrXjRukoyCgW2tGB1AEAHqfu6YRpQIROG1DErDJ3nZo5hcE3NnAuQD0FwB9VPnbC4PG6/w4sWkSIGpLmZlcsQrNcb6Rtselz5k4z2kZcdXxQFshN8lUhLpIE1BD9rqB/PrjHVoMzxxxmmGmM0zZzR5VneX1GS51R5fm+TSKyy0VbAlRTSKVIIaGQGM3vvdTf6YbQxdSi/2tJxa7aCQe8X7exTUoNLdFwB61zT5se6d9iTmrHmdQ/KCDl/njvLN8dwnWPlUuppCbmIa4CBcgJ2QAAHrjZnl11URimMrffaJ/WZouk6+l5LY4bGVqEexqOaLa5Hc6R3QuUnN73D/AB7kGaTcVezpz4y6troHaaip+I4JcrzGEAkgR5nRhlLWAFykdyL7Yo4nk7kfFs9lVDqc6iBWp9x0XjtDjvXVcm88sbQMkScpaSw9xJBnrHUtf+JeOffKexbTIeOo+NuZ/L6idU7TO6eHi/LwpZVWP46FjVxAsygKZVNzsB46k/J8aYnkuuI2U3//AA1R+Fptryjf0+c3J+Kd/W6QDjrLdA/rsIB7ZKcOEffLZDnMwyznVyTzjhmsQL2tZwpmAq4g299dFV9nKikEbLK7dfMY0WJHKmDd7PEMa+NRmk/uOkz8A6lsRyDg67faYWoWzth4/WbB/wAp3qJcy/aJ5U89+efs8Z1yw4nreJKfLoeIXqo5KSammy+WengjjWaCVQ2plWYgi62uLgi2NTy/yx7Tk97NBzHaQJDgJyzBaS0iTBMzJEiFc5I5HdQqE1HAgiAQZGe+I7ltlJTIUkCgspLAW38LbH6D548zqC63rTN0PQ0na11Im5YyDwtffy8sVhEqwZglWRQUryVKuFMjX1WttiwwmYVN+Sm9FRGOo0OyyANYlDqU9dwfH+OLACqOM3Vk06skIhUssZKlh4bXtt8ifofXDBMKq4XlUBz1BSXhNCX1BKu/zvH9+Drf2c7/AEKtYQS4xu8ytba2MCPdTYeu4+mKxWxBTer2QQdlANLMSwuWa+nuk3sQLG22xZtzcAACjgSks0kIyTN13J+FkC+J1EWH13wdokqGHpTvCTz9Quf8ym0o6/3shisCfspDlkfX5xsPphk5T/ds8p/1KHyWAjWX+b/cvmEjHOlJJDS8TI8RZ9JNVGRbUbA6o749vxuFoOxFTRMDSd9radi0uHxDfZM0mzYahsRaZrz8pkUjNKSoBIVQBSuSfDbSNvXCRgaUSHnvd6gpnt6TjOh4JdOL+e6i8UOT1iquolaelb0uSHFtwcYcE0H+08T6hBp4f7PgUueP+d8KiSo4VyipQbXNAp/9iXy8MMGDdECr/mHqEBdhtbY/WX4c0+ayzNHU8tspmkQ94CimBB8OjkDriRgqsdGp+E+5ZGFzv3lSvKePeKKqJWzngfJsvdm0iMJOCi2/bJuAfTf+AL5q+YNTwB9bqrVbSFmA9c/BNWc84o8qdVp+B6vMydwYWlQAdCb6DY+m587YN+DrG7L9bfijo06TvpGO0e5ML8/qAkmv5d5xTkDcirAAFvIxjADB4sCwHc74qx82on/meXvX5faA4L2WbhLielJ66amJvH1IxHzbGA3YP837qz5kw3a/wHvS68+eWzEGSg4ugNrXtExX7n9TiYxGumP1j7lh5Pv9PwPxRUXO3lbPYGbimmewvekD3Pnsx+7APfVBvTt94esITyc+LOHj7kfHzb5WSFj/AHkzinfx15dJ/I4EVnnOmewj3oXYCpqI8fci05k8rqj/AFfHNPGeo7SjlQD5922GDEHWx09h8ig+YVt3enqPMeGayjWvp+JstlonIAkKsqNfa1zbzwTKxdYA23XSn4d4MGJ60j2eUVb9lT55k1Q5F9KuSQPE4IVgLme5Z7J+xM9Tw1k1bURSVmc07Qx3/VRyqA5J6MxYEdPC18ZVxbCDx6JjGVBkJ7E4DKJhTrS5e9BHSC4WOCVQp+47nCvnNIukPAQ6Lpu0z1If9A5hcqtIzeA0kG+DFRrjLXBRlmIQ5y3NKYh4YKyFrXuu1j9MZ7ORqPaFLa+jkV+XMOI4LgVOZaOlmQOPluD6YW/BtIsPE5d6cMTtInqSj8RZ4iFWaBrbDVSRi31Cg4ruwbciDx1yrLcUd3HaucntbV82Zc4KmsnWNZGyuhWyppFhEB0+mPTuZVIMwZa37R9F4j8qTy7lBhP2G+bl9EH9lfykZn7QfteRuwMa8vMu1Jb7Y/TVObdD/s+WI5wMBYx2sE+Q3hbjme4Nw+Jn9D/5F9y/CVB+jKbs5R2MmzKdkuel/sxnp6+P3c277JEnt9WkXnbaFOOdpP496sb9FwZhR1dPPH8dBLGY2SRTIrqQQQReQEEE3GKmKoMq0nUngEHMZ+votc3EOpvFRhgiDOUHVqHmqnrOAqOgpMoyekK0FFTSQmFIk0lUitpjszKNIUKOl9sUMS176/tXfSgk6pLpaSbCbnUfUK9SxQ0CALWG3XO+firG4N4fFFSZekuWUlIyBjrgiAXZzezaFYA2uRqIuPHD6T9I7YA8QNml79y1uMqjSdG3jZ5K06eljuyd5wDuGtJfod93P4YPRjo+vxHl2Ba95m447Y9U7xwiIBAezUbDUdAA+RKfuOIewi+Xf5gDzSi8HLjz9FG8xy1Y4nmjhKOsnaq0Y0m43B1BR02/a88UMRTOjAvqv3ZdMn3blbp1b52y4yUG4d4LyaFqn4WhEFJOkatSTASp2qSu4dkPaAi7WHgBYdLAWcJXNOLwREXyAZH2gZIzgZzeyPGvNQEPvOkDtIMHZq69y4Q+1/7kXmFx5zY4l5h+zbx1ypyrhfOWkrZsk4hMmW1VFXTTyzTFKmCAxVMGqX9WXVJkRViYyCNZDd5v8k4RpYzEVnMY00wJYakMa1rYkOaS6AZJnScS4ukldG/nqXNl1GanSnRIEk5QCSAItAOiNQzW1nBfuUfZqpOWHDnCHMmbiPMuYMfxb1ed5Bm08MVQzytIiiGqWRWESMsWs2MgQMQCcbXlnFYCpXDcHR/Nta0SZDnaNi86DnNaXG8aTo2nNcvg+XcfLqtd93GY6Lg2QBogkNJggmQ0Zxqk0Dxx7grl3VPNUcu+c+f5ZLZisWc5GkwBt07ajkQ29dJxp3OoOkQ8dTmu8HCfGO1b2jzorN+mGnvHv8lpdx/7jn2puGpq1+X3E3AvMKiV9MK0WeGkqZVvszU9bGtvUCQ28L9SJwtAno1QDP1mubHdpat2dltqfOxhEvYeuzvcVpfx37uH20+W8xzXO/Z145qWQllzDL8nFcDbfUKigaVl+dl6YGpyNUqt0Bo1G7A5h/yv0T2RZbbCc6sO29OoWHrc0+FvFR7hD2oPbe9nqVMm4X54+0Ny3MBUJlknEFU9NdfAUeYlk26aez3/AAxqMTzaGGh5oupa5AfT7Zbot261tTylSxX9qW1fvBj/ABgu8QtxuB/fhe3TwKKZuLq3lbzPplYM54h4PWlmnG971WXyU252GrQbbHzulgxbejh67iNh0HjxGl3OneqFfkHkur9Ojok/Yc9vbBLm9mjHYt4OBP7Qvw7WRRU/NH2Xs4pJhYPU8I8VxVCE7AkU9dBGwHiF7U3PibXwZ5R5TYbim8f46Z8qgPhsWrq8x8A69Ks9v3mtcO9paf8AKtzOAPfTewhxpFT/AKf444+5TV7yBGg4m4UqTGnhdqmhNRFp6HUSLA9PLGc4arY9vh6n+EsqAdzg86x9Dq2rW1+YeIyo1GP/AMRYe54F/wDFG9bw8sPas9mvnpSTycouffKbmFOpkj+Eos7gjrVK2B/wk5jqNN2BDhLNfYm2G4fnVgHBralT2ROqoDTNz+lA8SbrUYvmpyjQu+iSBrb0x+szSFteS+Of3qc9O3vEPaQzGrrKSjjg4iKxCeWNGl0UlKmkEsBsUba9xtYeWj5v4ljqdV7bhz6kRcQalS8gXtrHft9ToYd3zPDNI/5dOZtHRB3bclpv7MEz0PPjlpO/eC53lDixDA/9KUp2Kkjpvt0x6rzBcDyvhAM/a0x3neue52AnAV5+xU/CV/SJzZ9ebZwxBJ+NqV2A3Alc/wAAfl88a+kHBjTuHlx6LyOxNsk2GTUGYbJe1rWLfP6X2PqfTC8zllxvRlsWSMsgD6Q7RuFG4uCxPj5+Poeg3thbjBvx794v2LAEBMqxLUOsUTdooVt9pLbAg+HU+HS9z0xgEWPHhOrsgdjGyTxxc+9ASzKkmp1kk1FGG3eA8CS1tzfr1HToL4URqAuZ93hN89ZJvCYwCJGpAdoVuxluhJ3Jsty3dtfodxYD0Awou+sPfxwYAToOQRQlYOPsLc3HQtZbWNxuf628L4MSIvPHFvRDoiLo6N93ubLqsQV7qm3XfzuRf+V8Yc4njy/l1oSJSgkYqilIjGHUanvYDVvuPS/1t4XwvSgBx6+OJ2hZM5Z8eKUkdY7iNHdC91v4b7X6ef8Alc4B4vv4t8Sp0RmMkOXiUSRsSyLYCy9T6dPz5dcILrwBwPHt3bEW9IJUEh7EStYaCRbe/n5+ov1+ZwBqk5bFLmTksJpQ7SG7Bgtm9b3H7v4eGCdT0jHHG/t3CGsKFymnXLcsyvKoZZ6iGlpYaSN5j+skESpGCdjc9wEnz+4OFa+k20md3uEfCdaKodJxcdcnvuuO/vxq8R+xfkFO8nZrPzHyeJUG3aCPLs1lIA3+zpDbEdD18amKDdDffy3cbIXV80mfn3kfZ83M2r5g/YPjMvtoewxCCSP9IPCJ9P8A30Rxt9B+GNjyMD89bO0/hK7Dll4OCqxqa7yX9B9XCxxsvdNhsevTrvb1+/FmpYRt4v8Az3LxsCViDuGAO6sFboTfrvtt3Rvfw+5AOsZHjj+axxWUxSohelSYRMUUiS3+qYEEMPW5XzvuPHeS4ZHX18Zx231IgCDpEJoapd49ekU7lyJF69lILgrcgXIbUOnTfCXA5HV6JoABgXQTyqqOquQVU33C6Rcbn6A/fhZdpC8Zcd/WfFMa28FN8jAW3VHsCbm4BItuPDr4/wANoc60k244sPFNhNzvLGz6CVAB26WN/wB+1voMIBi8+Pr4poghAVdawJDhCVD7hbHx31DqfxFvIYEVCQCcvPjxTG0hmqH4zqIJ51SaIAjSykrsDcMDfxIZVN99wMNY+0962WGZC0R56+zVyF52iql5i8qOB+Kqx49C1s1EIq1D0BFVFolAsf8AaNuotYY2lDl7FU2ezL5Z9l0Ob+q4GN8RKtU8Gym7Tpyx21p0fKx7ZXD3M/Z95fcl/a85ZUfKrI+Msm4Mz/LuIqeopc7GpaWSjWJg1E0jds0Rd01M4ZWUqqlruw5HnzTDsEK5pim4OAMEXkZwJDbSbFs3kAC/dc28ZVcHsfU9pABBvI6WRI0QdYyMbb23z03J0qQouSd/njxt1zbUuqAhKZT+rzGmDKoLSWNug2O4I+eKlQ9KTtCcGS0kq08sAJDg2TdgbXuR4jFqm/aqdQWspTlqXmQn9/8AHww9pMqo+YVg0cI7EKB1HQD57nDxKruuZWvPPtQtfwqiAAinqTawI+2g+g64mrHswd/orWCN3dQ9VrlURWjcWOoCw+Y/fisArx8VGmco/wCyYwRcbb77/vxMI5KwzaRjlFWVs11jT53dB/8AXYCqegTsB8kVFnTA3hLZ86mbmZUCxdeL5lGk9Cs0wt/9Kj7sW2MmqWbG0x3iiPVVnuHsGO++f/c94Xzd5dmdDJSUcn6XyAs0Km5rNI6XJJYev1x7LiGuNV5g/SP1TtOxahrIaOoaxsTu2aUSCnDVuVOGdYbJXxGzEG1/uG/hfe2FTEzq/Rdl3as/ei9kSYjy96cbwzogaPLpo2fa1TDIGPXpf069PG2MbihP0h4+5AaBH1T3JRYJAZn+FaUEkbGMhR47g7+e/wBMNOJbqcO9AacZg93xS0WXsVVEy6oluu4jAay+puLjfwxnzpk5iesIQw65t1ocU7JMjRUNZFLF0NiGivubi+xPiep7uJNUHZ3oZkTMpXTVE96iqgo/82bL+O30wwcZICGgxKGqIagPd2rW0bqpZ2VSPW34fzw0g6hx1LCRF00zIxdYKiGZqdtTOz6ibm99rX1dNrW9dsY1z7FvHHWs0WmdZQ1RQ0dQirIlAAAR3oE7o+q7W8v54aytUuAT4rNBsyI8Pgml8p4elcRy5dw4LFiWeOIkkje237+nhifnNUQ0k6vte7yUlkjLjvQEfCfCFUtPO+T8PVTMSQVSJlcHpcKBcC432ANsSMbUudI+Pr5LC0hNGZ8IcHUisRwxlIYdSKcLuN72BA8MM+d1CZJ8su5ZpGMz3lPuQUEFVwZl0U6ytHLUkmzFb99j1GKbK2i+o4bYTsS0uc2dkrJuGcvlongRMzpI5VKusdQyP9WG/r1ww1+nkNe/1QaUDonwCa8x4JyvMcufKZ1r5qQyq9u3Gq67C7FSSOm3j54KjVLfojVEXiJ61JqmQ6b9ShdTyoyKETCklzmNwt0tNGdRB320Dby3wZqNMS0Qev4p7MbUH1vBCQ8uUicrFxLxDSjYgjoBbx3W3j0vfbzwqo2mQCafHd7ryLhObjam0cdqzHB3EUC6qLj3P4nGwDM4DC9vB/IXsMJczDTGh4j3IvntSLwe9LR0HMSnUvTcwKmSMLde1Rrn03v6/wAcYMLhjkCOOtT86Oto47EUtXzXiVkj4lySawt+uQNq2v17P5WwBw9Gfpu47VPtWRJYPD4LSP2mazP67mhNPxIaBsx/R9KoNMtkKBO79cem80abW4UhpJ6Rz7F4b8qDpx9MgQNAebl9NP8AZOKUT8/fbKYxFwOAsoF7XsDnUe17Hrp8sTyweg09fpvC2nNoxQxPWzzqL7ncuoYIaZbxyQHZR1XY3/a0qB9/yxyjmCZI8P8AaezUlYmqS7ORxvUtppo5IwhkaZjsASJPTzf92AdWto8d0+i17qesccdaUWjhaYFmEUWm1rMm/n1QeOKbWAS7VxrA9Vj6riOPipPS5eqaHpYIJSGBJK3JW/eAKqTexJG9r4glptNuw9Ws2B3WCqPdAINvD3J0hiQkI5JF7gMbkeXVj6+GCfH1t9vhLUl5J3pxSnYICrGJTYkgFfusEGDFEGYHHZJ8UsvM/wA/f6IGoooqkLrh1ENfugE9b9QGP44puZMaXcfdJ6skbH6NgePBM+Q5XmVFRLT5/m8ec5l207pIkIhHZGVmjjKaiNSRlULBRqK6rAk4zDU/ZUmUiS5zWtDifrOAgn6oEm8ak3E1GvqFzG6LZsM47SCTedcX3KURxCGJbM0URUEDSUAuPGwQfvwWhMW8N+4eZVYukfy8iUSkbMP1aLIbb6bXIt6An8cMc0kRx5k+CFxvKHlUIg7RXksbC4DWvt4lj+GArNgCRbjUYHh1FG03kevHikZIEAAdjoAJAcEBwPCx0j8MAGwLWHGsQO8lFpGZGff70maYRjtIkCNvZ0uCPW6hR+OFODSL343A+fep0iNfHaohxVwrw3xfl8uXcT5Hk/FNC6kGHMaSKtQ/92RH9epxWbi6lIg0nFpGwwfAme7sT2uObhx4BaScde739jfjiSpbN+Q/AOV17E3myqKXKpAd+8PhnA1bj9nDKnKdVwPtCHfeaD2SQPBbWhyhWYOi4xuJhaUcy/co+zTnWX5tmHBmac1OHK9YJpYaSOspMwWeQKWWJGqkjcEmyjVJYE7kdcKfj6ejLaQLv0XubrH2tNvhFoGxbTC8vV9INc8AHMlsx+rBK054x9xBxxTqarl5zm4ZrrqsiwZtRVGXSKSLhCw7eLUCdJ3tcbG2+LFZuH0i1pNic2hw72lufVlnsVyjzqfH5xuew+hC0j5me6M9tTg6nmzD/RxRcwKKGMTdrldXSZg6r8tauPPYE4U6gwjRbUa4bJInsc2FusHznpB0iWnb8RkuZ/FdBxbwzxfDwnxnDV0OaUNXJBPR1KOs1LMvdZXD3IIuNvTfFTk91HRLqFhBFojXlFsxGS6LFOe9uk/MxmZN4Ou+SA5WcSVPDHGWW55lzxR5ll8BzGmLjUqSwTxzR6lBF01RAEXFwSLjrjb4LlGrhHDF0CA+mWuEiRIuJBzG4qpj8Iys00Kn0XyDFrEQfBfSLyw/tE/G1VFTT84vZa4Xz155Hmqq7hHiaSiL62Lao6WtSZRv4dtptsLY0zMXyjSAa19Oo0Wu1zDq+s0uGX6F9i0NfmRya89CpUpk7dB43f3bjwVvdy79+x7D3Fj09PxjFzw5QVUhtrzbhsV9NHfpebL5Z3t03MQB8fLFlnL+IAHt8Mf8DmvHc72Z8J3LS1vk/qZ0K9N252lTP+YFve4LfPlr7avsg85JKen5ae03yS4rrnX9XRniGKirLk9PhqrsZr9BbTe5NtgMEOdfJzTFZ/sj+m1zB3uAb/mK1GI5mcq0m6RoOcNrYeO9hctm6iml+DSvEMzUT6ylSiBoiDa9nHdYdOht06nHRYd1OuzSw5D2/okO6/ozxkubeCxxY+x3yD8EyNpYOrMDGDGLlrk7WNid+lxfYkXNxhbmWLTx3Db8dicCUFIgmEsTSfDSXOlge8AG8T4g7gkDodrYUaYJkkzwc9c6+yU1uUgcQlpQLSxBgN9LWAA638Nxfp8x5YB8AZ8Djy6lDdqVV2IJcBiWHlcEqNj/AC9D4HAAtGUd/G22XepAEws0kYkoVTQwXcG9hvt57W+mAInPfx1cb1M61+7QRqys0qLcsAR9P8+n4Wwl4Fxxxn8ZU6IJlJPM0jSKzkvfTcuBvfvG31F7/wBMJcQQcjxx1nK6IthANKJC5IAlspG5N+9axt8un9BhU6xx27eM7o9GOpKNJpWRyXUlrWAvq3tuRfxI6+Pr0dIjLjLxv1eKgNvCwE7NIQiLJGGO4OwsR18P8z6kvbUvpTfjq7bdhshcBC4se/YqY19kPlxHZVZuY8JFzYpoyHNz3el/tW3H47CtiTDRfjjg3XX8zm/nap/RHi4L5wvd7QPWe3R7B1MgEbvxxwu9rWvpqXcH1JCdfljZchksxrZ1F34Cur5bvgqpH2XL7/Um1w06hgAUBsQNzba9vC1zv104suJi3Hdx6+NaC/Rk2CRFkNm3Q/uFvDTa1v5Yrl09fwnjamG5Mr0Myx2DntFAFhYbdbD16dcLI2HjjrQNMlIVcISqkVVCLNaWwBNpCCrXHTc6T9T88Q8SYix427I8UxjiR1W7E0rTrDF2bMHFjsF33PXxttfqB/IYE21cbLJ2nOaEmp9O1vEWNySCQdz5m7fh8sZUYMoRsqbEBJA6QaFDBgptYWIGq/32AHmPpsjQFzx4el9qd7QZlM9YGVZu6VIEliD1G/l47fT7sL0YIPvlOaFrdxpHoqyOzbSB1C2AuBsPPr13wzQlu5bnCm0KlM+kKwTTuzkDpfw+vTCYvAV1osuRftDRzL7Vns/1cn6tEyPjCZha+qPsaAWv/wARU3+YxqOeEf0Ze/TH4Xca9q6Tm26aj52N/FKsqAHXrfvb6Qbd0+H3Y8Yc/j+a7bRslcng7TN4QqdxpRa62LWUi529L4WRL75yjmGlXTl1GscTMVLKAAdj+fHF2k2MiqLzaU/5XThph3A3j03HhhodGSrPMZKxKaILFfSVe23hf5fjhjbJDtgWtfP6ILmXC2hNJNLUkG3/AJxRuB9MMrkaDZ2nyCsYL6R6h6rVfNM2o6dzE1RCAenfXc/O+K4a4iQD3FbRtOTCjJr6di0izwvceBG4HgPL+mI9m7Ye4+5N0Iz9PelqqeKWkSMyKddTSx7Lfbt4/L+mAq4aqaboYcjqOxTSc3TaCRmEnmUgkybmfU6w6y8X1zg+BAlzEg/8PeU36eO+Nl7BwxLiWn/lxY6vZbtyoPvh2AZ6Lvwnuz61wryflFmsGV5VS0XMtKKljpoY4YxxSrLGoQAAB4mx31Tl3AOqvMQS5xNnjM7A4AdiQ7B4mI0JsNTPUeaNblHxPJ3W48hqgbi8maZfILXIN9dN0P8AEYc3l3AgwHx1Oqj/AFFIdgsR/dD9VnvQ8/JPiB2LJmnDuY94fs5S+/0iQ4sM5dwmqqf1n+oKEYWuP+V/l9zgg5uRObjvy5Tw5MT0EcVMp6/+bqE/dhzOVsO6wq+IPnTSSyoDGgf837xQx5H1axSKeH4A5KHtYa1g8YBP2D8S9gbgG3Wwwz+kqBNqgPd7go0quei7x9QUHJyKzZkYQ0HGiXNiIa4SfSxDbdeuCbiqDjmzy/1BZ7eoDcHu+ASVRyf4oj/VxpxxTGxJGhmB+oTE+1oaww/q+pKA4hwtJ7lEs/5Xc040pm4ezvO6Nw7NOK+nqWQjbTp7Neo3JLemG0qWEIOmINo0dH19NhUtxxBvfw4lRGbhLn1TqAOJcnkA3J11kZA+qenXDRgcKbAn9X3FMOOZrZ4hI0kHOGglH6UzLJKqMCwX41rAnxIkVdR2AG+3rgXYFgEscbbQfj3EKRiaTsm+Xomwz861qDLAuSVY1XVUzGnbR6AFfD874l2FozHtI/WUipRiHMPcFjPnHOmMH4jhuhnZ7kf4mkJv4k387+N98OGBByreLvVQamHJiPD4pjq+IuZKxuMw4Rq2UK2tligkBFuu38MYcI4GG1L/AHoPiETTh+AfepbnGe/3X4IyTMKaiSqieotoeMsI1sxvuRYAi17+PriMO1z2Pfk4R2nXt3yg0QawYTqPHioG3OGC6NPlFCD4hYSLix2uJL/XCmtqZA26h7laGDA6usp5ynmtDm5FFR5LPNpYF2RJVjj3P2muQtr+J+mJ+b1gZtB3D3oalBjbuMdp9ymC8TKy9+jTWWtYVL2A890wXzaqLAjuPoSqkU9ZPgvUzxpVr+zy2Sc08L1U3ZVWvsIV6yS3XuINrsbD1w+lgMRWeG026R3B0+E9fUhe+k0S50d2u20ZmwG1TXlPwBzD580vENVya5VcZ8zqbKXhhzJ8pippRRvIGZFYO6MdQjYjTfp4Y1zcQ01/mtSqxlQtLgHv0JaCGyJEGCQDeys4rDmlTFZwdoE6MhpdeJg6M3japvmns1+0flpL1/sz8+MuUEsWTheaULfwBhZ7gb7/ADxshg3v+i+m7qrUj4FwWuHKNAG7iOtlQf6FX+a8uePsm7c53yw5oZI5IBNXwxmkAAHneEi4+Y8PTB/0PjD9GmXdRpu7Oi8+SYzlTCf3je+PMBc2/a9poabm4qQUc1CpyagLJKsiuX7OzMRIqtdiC1rWF7DYY9A5p4erSwxbWaWnSNiI1DUdS8f+U6ox2NpFjg4ezGRBH0nawvpf/sl8ZPO321XVQxHBGRIL36nOB5A+XlgeWHAMb2+m8caltebo/NYiNtP/AORfcjQB4oVIp2gNlF9OgHbpcpH+/HJ1ACRAz4+z6pFc3z47yniKeWVSodZGt3QSH39QHkNtj4Yqvf8AVDottn/UJnqtbNVIHH8gnGn/AFdpJAIfPUGjv08Ssf78La3Skxx3eqS46jx5qZ0iiRAAglJ6mwf8QH8/E4JziRB8+60u8lWcSM8uOpOMbdmAGZkv5/s7dBdl/dg5vHw93GpV3HS4/mnGJiRrRCz7C4Swt4dFA8PPEwD66/QnvPalusVk5WVlJCtIT5hz+Ja/3YiLaM8Duy6lF1l2ehjdWj2sTdlBP/qjEt0RJPr6DsF1E8ZoqOJJLdnqO+xUC4+4E/jjGta49ff6qHVCNaVMSMAZDE58Qf6k3+7BFpGY443IAIySdRE4inuHROlgxt+JA8R4YU9rQABmYy690ImZoZonBcx7gX+z0897AdbeeEOaRJaL9mzI2Juc93Uia5BvAmhSY4lkIFwCLoT1G2rp0wFdoiDf17z6JjHEGAmytWNYkMziLvBFLsALkgAd8+NwOm5xraz9Ehrj5557swCe9Ppicvio+8Uve0Huk966kfgAAT08fDCS2CCDlxqHqnzqKjM+XZzNn+V5hTVVCuRJTVMVZRrTgyVEzGMwypKlygQLICtzq1+mFsou9oXucTYAC0TMkmQTMQBEKwKzPZaEXmZk5QREZXMGdUKQRU8URJtNTsRclW+7YlicFoWBItxxYe9JL5TNmPwFcmYwxVdDVVFM3YTjtEL00hQNoffUjaWDAEAkEEDfFWlXpVw4McDouLTeYcIkHIAiRqVkB7NFxBE3G8XuNokETtBXwne8hydMn9t7m1FFExRuLc4Yr2h7wD0/j1ubnGm5nPjDxsB/9yoPRe04ol1Bjjraz8DVpLysoZ8+5gZRklFFmknx1bDSQ09EoaqdpauKJI4WsSZP1gAFrFrXHXHoHN2lTqYqgzEToadPSLSWkNkF7mkfRLQCQ7NsSFruWMQ6lRqVWxZriJuLAxO6c9osvr05WewB7CHP2v5rcr+JOTuX5xxHwrVRUVJxjldU+RZ5xFTLqppK6sbLOwpHqTUwuxZaZUYSx907k1uZ3PuvyxhHYnGU6biXSGuYHaNN16Y9paq4gA6TnPLiSTK4fl3C4jkwUdCo4FzelqaHi7gG3DRBAAGUdaiHG/8AZ/8AkZmImk5X+0Vzq4AmKtpp86oqHPqcNYW76ikm0Xve5JseuOkezkypAfQLZ+w8xP3ajak21aQla2hzuxrDeHdYjyt4LRLmf7hz2r+HBUzcEcf+zxzlo0J7OCqlrMhq5FHTu1UMkGr07ceO9sVXck4PKjiHNn7bD+Km58xt0B6LcYXnkwkGrTg7QQfcVQGXeyT71v2YZGquA+WXtYcB0sP6wz8vOIWzKjBFjq7PLamVWG97GP5jrjQYnmFSrP0mto1Hn7LmtdPb7N8hdE3nrh6rdGrUMbHt0h/mDh4lSbKfe1e8X5HZjT5dzI4+q81eFhHJR8y+BlppHtsVadoaWYsb7nWT9nywivzP5Sww9o327GjbNRtsvph4if0uq0LPZ8kYrKnTJP2Tonua6P8AKtw+A/f58clsnn5lezvwdxFSRPI9VU8H8Qz0b1N0AQiKqWdAVux09oA1x0tihTxvKAIIqMqRtBbnBMlhI6ujacslWqczsCWkML6c7dF8fgO47FvBwD78f2LOLzBFxbl/OnlPmMndC5rw8tfAtx4z0Msu1rC7Rjpiy3lrFM/tsOf8Dw4R1HQPZBWorcxn/wDJrMI2HSYfEEf5lvDy99uD2OeaVRS0vBHtK8oM0r53HY00udpQVLkqVP6iqMTsbX2I8OgIGC/KbBAgVSWffa5vjGiJ2kzlGa11fmfyoxpIpFw2th34ST4BbWUdXR1tBFWUdQtfRPZUlpSJo2a7CweO4uRfxvte2xxsqPKWHrNPsntdOwg+AzXPVsJWpEiq0tOwgjzA460k1TSvEztUU1jr7Nu0F3C3+yL+NrgedvXBVdHRknPxz7diFrSEg9JM0bKEaKRSoC9LE+o8Rbb8nC6tDPju+CYKgnaEG9NJoLxh9IVQb2UDc22222Hr4+BOFexdM5ePHV5IjUGteTIVV43eOQ9DYC5FiLG9h5Dwtv4bmdCIG/jfPG5Y2TdZI7NKr9mYyr3JBN1GodANwTt9/oLNb+iPXLt9VDgbrir79khvY34HsN05i0zbC2k/oTNz95JG9+nnbdGIqQ0dfujjaut5nt/P1D+iPxBfPB7synNR7wb2EoxoJHGmSONXjphqJLn/AMPT0xf5Oq6OIJH6X4T4rp+VxOCqg/ZcvvVp5mkgpVAudC233+zYD8+X3WH1Ab5+s38tS8lgBGRlmAW7KmgkBhe4HS3UAWHl0I88KDT9bdxYlARsGtONKUdWCsjPYaiFtp6+Nzfw/Jw1jZBHuSXtIPHAWeZU6o1MY3KLrMd9V7BhsT4dQpt64mrTBAhTScTMpqKsRLJeM929vQnrf7h/TpAFpGXHGpMJyQbiVgIwnUDSS1wD0/ffEPYOOO9NEFBWOnS19QvdbW26/n+GKwZNkQIzCaq6BNMhBIUByCBe3y9T1wTqd5Ce03WsvG8SLW9mQhIJsRsDt0Hn47+P44Eiy3eEyzVCcShjS1rxkHYgW6+f4YqvA0svdrWwabLk17QMzVftacg6ctHJF/dji+R1UagUb4RbD1ug+440HPIf91g7X/6V1PNgRUqdTfNWNGpF2uP6/wAv648afGS7M5J3yBP+mqEM9gHK7m1jY2H42wAHTAKlzugVdUK6IAouzWFxe+NkRC15AJlPGTxJ2qsQwBN7MOn1HzwQBlJcbQVYdLDrjVlsX3F/P5Yc0JLiMlrT7QUJXP8AhhCAwGXykepMxve/yG/piaw6DQNp9FbwJBLp3eRXP/npzD5h8vsn5LZdwDxjnnClJW5HmNXVrRGL9e4zBo1Zi6OSQo09RscaqlQbUpaZkHTfkXC1o+iRtXunyS81eTuUKeIfyhQbVLXUwNIZDQJMX1m/Z2KAcH8c+0bxVX8O0w528SZTXZxMseW0z9rVVuYRCQxPNFTUtLKywqVlXtZOzRjHIAxVGdQfgmQSNI55F5/1iL7STsGpegcq82+bGEZUccAxzaY6RhrWNJEwXPe3pER0W6RAIsC4A29zhquefKitzrJKH2m+bXEee0cSVbQywRZWlRQ2UvVU5kcmqRNWlxTmRkYHUABfFivyZh9EO6XSyLnugnW2RbSAB6Li1x+qHLm+ZNDkLlZjKz+S6NOm4kSJqEO1NdA6Gl9UvDQRkSSo1y75h8xeOeU/tES8ecdcU8XwUWW5WaNcxqe2WlkkmqdbILDSSsSg+gGD5Bw4Zjmhs3F5JOVSnGZO0965z5cebXJ2AoYY4HDspueak6LYmKdp7T3rgfDy2bMsmp5KXITWyRQxIZYJU1A9mpB0EX8fC/j5Y9tfiwHlrnwJJgztOV14S57swFGKngbLIHaPRWQBSQY5k0EH6oN8PL3ETHnHr5oRiDkCE3nhemiIEFTWQ72uthf7gMA4tOYnjfKIYlwvKUFJnNKSKbiTP6ax/YqZF/c49cJOFoG5YD2D3Ihiquc+KmuQV/EuXo9TPxrxTP0t29dJ2aA9bKWIJNvG/phR5Pwmfsm9wSquOrnogqZJxXnMWXRVuYcVZ3R0051UyJ2TVVYguGZFdCscd7DtXv8AtWUmwxWqcnYaSBSB7/Q36h3pjcRVaIm/UPcotmXMbj+qneSiz6nyijVAkcC0UU4AHi0kilnbxLbA+AHTADkXDQOiZ3EjPqPv605mMeM79gTeOZ/MynZVGe5FON7iXJ4wf/VK4E8gYfVpD/F75Tm43aB4+9Epzk5ixsolPCEwC9ewqoz180m6/hhJ5v046L3duifNqwYtsXb4n3oqPnRxg1o6nJ8jlBaxtmNcp6f7zN64H+gSLtqn9VvooOIpH6vj8E7w57WcU0ktdU0cNIkFdTJoWqefUSsjFhqUW6AfS+LWGw76dXRLpt/qbv4kqviCzQ0miLnZsO5YQ1fFVJWOckqkgppI4jKr00MmprG5u6m2x8OuNlXpMfBdMiciRmdxHYqtJ4DSIETrAOr3ptroM/zOGf8ASMtDIzA3YUFMrJ1OzKm3Q9MGymA6Gk/rOOvrQvcInRFhsGxNtTwtkudcLZTludRvDlyQoSq1TwsSwFgXvf8AHFnC1jTkgDM5jeUuvIqSM/5KFPyT5ZNKsi/pRgD9g5t2iP6EW3+/FgcpCLNb3R6pgq14uT3fBPQ4G4Zp0SlgzWSljQd2JWhVVHoukYj58TeLddklzHypJwpw9wVlmd0ddxPl1bxxkcbXlyyLNTlpqP8AdapijkdV8woBPgR1xUxeNqOb+aeGu2kaQjq0m9hkjcn0KYH9oCRuIHmD6da30l9q/lxT8m+YHJPhL2VeEeXfC/EGS1OU1ByXPWLuZI7LLO81MZZyrhH77knTsRipyHjsdhOUaHKHtW1PZuBgtc2RkQIeY0mkjI55KvyxgqGJwr6DdJrjEHomHAhwOqYIBjWtePYU5qS+x5xjzAzPiOkrOO+FOIMsp6epostEcFRBWQyFo5gZ20FdMkqFb33FvHGp508jOxeJoYzCODX0vaNh2RY8C0tm7XNa4EiDB3LpcJyyz5rVwlYGHFrmkQYIlpkEiQ4GM5kZRddRqH3kvImpGmt4H5wZU5v9ikopwBfzSpBONPV5KxuZYwjc/wB7B5qGV6E/2pHW0jyJUpi9vj2dayNtHEPMbJDqG9TkFQAB06wyP+flitU5JxP1qA7DTPqCrdGtTn+2Hbpj0K+az3xPM3hDmt7V2R8T8FZ/LxHlCcE5TSPPJBPEVlV6glSsyq2wdT5b9ce4/JdSezAPD2Fp0zYx9luwleE/LRUpu5QoezcHRSGX337gu2P9kxVF5te287LExPCHD0QDC975pKT+CHwON5y7ZjZMZ+m8JXN4/msRuLP/AJF9wGXQmGJJGpnhHW6Rsm/oTGn78chXbeYnjqKDEuJdn4/FPkVUZQF7cuSAbGUNtfyMjf8As4Q9xBI48x5KpGvjyT3SRNG0jRr2d9r9kVv9VRR5eOIFPSG3s9YPmq7o18eKldKNYXtDHPe1mJ1m/wAz2h8MTPSDSfH0lUyAMvd7k4RXSwCvCnQ2uo/+sw6dXHgBxZBnnx5oiE6mIS3S32QxB8LkBz95xBcIy1caz5JZbHH8kcHCXZ2UAbi5tt8iw9fDGPdog3sM+/eGpcE5L3Q2gSomsEEkr/MKB6/axgFrXjj9JTpRYlLhrkdo4YjzYE7X8bt99sGTeDx3+5AQYnjyS4MkcbAswA2JKlQd/wDujw/N8AxpbEd/8gB4oSQb8eaxmkQRyszDSBclbEAXHiAbffgajgBe9xn19utExpmAvzN3iHKgXtuep+RJ9fDxwNTWOPd4LCAh5LlQGVydhfff9w/ywt2Ucd/vPmpZnZN1SkckYuodb32tt4g7D0uD9ca+oCDbjz7srqw2UwShQbuVJPTVbc+fe3v9MVyYucvfx8EyLSF+CB7F1Di9u8pt4b3Nh+GJaCb7ON3qpugc3zWj4fyfNM5rJUgoaSF6iTv2UKov4EDc2xqOXuV2YHBVMW76jTGqSbAW3kWlW8BhH4is2g0XcYXKf2XufVaOafN3iPj6OoyfhTidWqElW03Y1dNKy03diu15KeR1NtgQlzbpwfMHHHA4M0cSdImH2udM/TEGLGQZsJYV6rzz5G9r7NmGzp9G9ujGcm2Yka4K5Me117B/G/tI+0zxtzdyTmLwFwbwRW8QZhXUq1VFWVVdLBKYSuunjCpG143urSm113ON1ze5RwuFo/ny8uM9FrW2lziBpOcATDhk03nPNX3vqexbSa0Wa0TpWlrWtMWJIkduabuR/u6uC/ZW4mh9ovNua/FHMPifhRHrcooTklLl9BLm0oMNEz/rJ5m7KaVagAMN6cEggWwXLvPSkMG/DYSkQ6uPZBznyQHjpuaGsaAfZh4FzGltyhmCfiqrWVyNAHSIANw0zBJORMA2Ga3h9j/mTFy5578CSVVRJFklffhzMGdiB2dWAkTuTa+mdaZyQdt/PCuZWODMcKVoqjQ2XsW+I0d09aXzywBxGBe7NzOn3Tpd4Jld2eLOKMr4K4T4g4t4iaWjyjK4JKmq7OPVIqoCWVV2BckaQpI7xFul8ekct8tU8DhXYqtJaBkMzJgASYnz3QvHuTOTamLxLMPR+m7Kcu2JsNfAROWZtlfE+SZVxBk1VHWZTmFFDmNHOF2lp5YlkR9undZbjwNwd8bSqLmNd+veNxERt1bRVfTdTcWGxBg7ZBgpKSCnLFnhhaZRqtouenn18D43Nj4bYxvS6OccecdWtMBIsDC0l508+v7t89uW3BubZtUZjwPSSLHxHQVEpqKWSGqXsf1kEhZD2Sus1ivd0C2PO2c5n0eXmupPLGN/NnRJbd0SbEfRJA6pXf4Lm62ryQ95YDUf0myBPRy1a7qRcy/YE9ivmhV1tRzB9lnkfmmcOXWSuy/JFyirJBILdtlzU7je5BuTfzx6xX5dxTrV3Cp99rHx+u0u8bZ2XB4bEvpf2Li0bifeQtG+ZvuQfY24phnk4BrOdPJnNDoML5dxD+lqSM3/AGqPMkkYjb7Kzod/tYpVsVhXAiph2j7hcw+bmf5FvsLzgxbPr6XWB6QfNaN8yvcGc0aakkqOWntKcveN41Jc0PFXDNVlJdiR0nppaxLWG94xexAOEvwOAI/NuqU/vBjx/l9mfA7MhfaYbnY6QatO+0E+o9VpnVe7W95NykznOo+WvC9bn9blUo+IqOXHMCnDU7yR9oqfDtPSVCO0eohGjuwJA1b40TubfJ+Kc8MfRfomDILDMAwdJsawfpEbxZdQ3ng5rW+0c9rXXEguBFxIzGdstaeab2qfe4eytC1PxfW+0fkmVxyoVTjrhB81pGKvewqamCQFbnos1jcWxA5k4lknCte0T/y36QPY0vBPZs2pX9LcnYk/nRTcd40T4aPjcLYbl7/aBfaOoGGXcx+TXI7mYUAVpcqra3I6sEEHvKslTGegBUxrjWV8PyhQOg6sCdlSmAe9ppnvB6kipzZ5MqdJjXs+64OH+Yf6lvTwD7+r2bc47JOZ3JznvysrGsWnoRR5/SA33sUkp5//AKETt9MQ3lHGsHTohw2sfB7ntH4ztmy1lfmU0/2FcdTmuHi3THgFunwT7z72A+YwWLKfag4F4ezCVlVKTimKryKZdzsRVxJHf5SW39MOby/RaJrsqM62lwjrZpBa6pzN5Qb/AGbWvH6LmnwJDvALdfh7O8l4zy6nzvgbOcj42yR2uKjIq6HMYGBYXbXTNIvS/wDTxvYPlTC4g/mKrXHYHCe6QR3btS0WLwFfDnRxDHM+80t8wAuI3v55swh9ljlhSUTgJLx9KKiN7dBkmYEFtVtIBuA1hpubdSMNx9M6TNKRntGz+eZnULLquZhDjU0b2b4OXCD3YFCU94z7EKLVZfVxQcZZenaQ1MMl3TLq0klEdiouvj+/DMDUaagINjP4T1Lo+Wg4YOrI+qV92NCrCngBC6eyHTYnYbW6jr+H3bGq0QSeOJXkptcJx0XQktc6QwJNgQT0369fPxwqLX444zQaRR1IjktpZWK6AfG2x69d7n0wdNpzIS3ug5IuuSR4aiNZHAVTJEQL2K2YHbr9n9/phzmyM9SCmQCE2WkZndBrWx203Ni1x8+gtiCXAyjsI2/BYtcBItLMGP2jv4enUn82xDgY444jUpFpIzQrIHDMqnWACQQPP9/TywIEncjD4UdrAFhmBvo0udQJ2G/47XvhOjOf81cYSYWs/HGn9IzoRoNmZWH2TuBsfTzJ6ffhzQIsLLaYc2uqF4gQFZUlUmIqwbe2q58cUa5AMji3itrScSFyL530xHtocoo5Je9BwHxLU6Rbulq5I+nnbw9B645vnuCOTmCPr+g49663muL1D93zVtUioSGbWkYa5CkAnw2PTqPwx42SJK692QCkXDMQOc5epYW1Mbi+/dO39cAz6YWOILDtVxMmlEDNe1h4AnF9oAyVBxtITzkcTF1AUBum+9/6dcOASX53VkUMN0JILKTf1b1P58MGARZIctavaCiA4n4fWQBbZYSbAD/t3v8Auw3EXawDf5hW8ATDttvVc0/aehf4fkSEuXHCNY6XP7TZnMQQOn7I8Ma7AXoD77/9PG5fSXyLx83xRP8AeM/9se9XV7LOU1M3OLj5cqzmryOCPgzJIqeSnp4JddL8Pl4RAJkdQh67AEkm/U3SYmjpXlpOcdfe7S7RIK1PyoYtreRqBqMDya9UmS4dLSqyeiRfJSr24stzCHgblxT1/EWYZ1G/EFS0cM9LSxLGwoj31EMSG5vbcn+IvNj2LyJuWzeZ+nuVD5CcTTdyhiCymGfmxcF5P0xY6Tj1/Bay8rKdKbkh7Tkr90NTZNGSP9n/AB7H67YPkYf15o/RHjVprbf/AMgaukzBtnXVn9RoXMrhXLMqoXipg8/ZzQxRi8mwYDunceVx9cdnicdUdDrfz+K8Lo4dokSpPxJktBmOS1GXdpUmbtBPGdQLXCkW6Xt9fp44HCY1zHzAg8eaGvhQQDNwqUm4XpjIjCRgrd4iwPXw02/N8dBSxLzdwha57GjohQ7MMiy+SoejyyWWrqwSsiRR92Ebbu19K33FtzsemLQxMXKWKJdmmSnySmrakGpqoaDLKVVepLRl9YU76FV7lmNlAsB0uQOsOxH1dZtxZMNAA6QS1VQyZ89VmSmnp4WAhp4mQg08SAqqCxtsAPTr0vit89ax2gBl1Z7SjGDJEzdDrwxVpDVoVoWd1VQzK14d7ll8ATYD5XGC+ftkESpODkQSmOq4Uq07J2qKRbggAFvP/hth45QYTaUPzV8JozSkoaWSmWAwQyLAiykuXaSXxYAdL+C9dvrjKOJLrGTc6tSx2GIk6utAU9DNMNXZy6ywvqFmIt44tDJIIgq7+DMq7Lg3O5yFk1Z5RxjYkbU8zHf6/XFJrpxRGxg8Xj3KcSSKDSdZd+FXFwhwY2Z5bR1ZQPrZlFz5Bun4Yh2IGmW7I8YSvY9EHr9VMZ+XS0nD+Z1RjUGKCWVT52Rj9OuGYarp1mjaR5pWIgUzGwrX/KODcz4qTJ+HMnpopMwqI1CJK/ZqoUaiXY9AAt/E9Lb4suxbaLS+pYTG25Mcd6htAvqEN1AnuVy0ns+ZNw5Jkp4gqYuJMwlqljljSMpThLrdd+/INz10j0wTMaatB1ZkjZ18BIeNGt7LYt/OR/BnCX6Dzmnn4L4Pq6dMx0pHNk9NIqKIYxYB0O258cc/yhyjiKeJPsqjgNEZOI+s/VMZbslbGFovpNL2gm+Y6lsKOUPJzMYVNfyi5T1xuPt8N0Xj4d2IE4FvOHHgWrP/AFifNIPJ1CfoDxHkVGOIfZq9nWsigRuRvLIM8oRmo8rMMigg2sIWQ36X6ADBO5xY4sJNQuI2hp682nVkPJEzk+lpCJA+8795cpvbp5G0HJXirhrP+WtBRZPwLm1OYGy0yyTNldfGLt9uQyCOVSrrqJGoOAdhjruT3sxuA+cQBVpGHwA0Oa76LoAgFplj9HUWkhU6D3UsScM8y1w0mE6os5pPXDgdhOxOnL/k3yQ5qcteHuJOHIuZ+QcSNCkOatUcRQTQ09ao/WqkBpi2gnvLqcHSQPDfR8iY+oTUw+Na11RhN2+0aXNN2O+mWi1nACNIHqW25ZYKVQPwzjoPAI0g09YMAGx784TjWezBwbSRMTxPxtOQdjalCj/6Fc427qtIWLP8xWtZXqkWI7h71xM94nwZTcDc+csyekzGuzSB+GMuqFknREbcyi1lNrd3rj0fmc5pw7tAR0jrnUOpeT/KbpHGUi/+7/1v3lfRH/ZLQP8ASd7cTkhb8L8MqCT55lUdPPodrHBctmKbT1+iv83j0K/Wz/5F9uNBEVQMKZIwTdWWLT3beYiHp4jHGvZMa/H0MdqKubzPHf6KQU1Qg7NXme1raTNq/Ay//W4UCBN4Pd7vhmqNRvEfAp4po4zeTsWuejCEfvEY9d74Fh0gfgfKd6Q6ch7vMhTCJx2asZUbYD7d7bjexdvLfbBuJbfLw9R5Krmd3G5OEB0srdirKQQCAVCt53Cr+JtucELny4g8XSSbW47ylhKJLBnLXNv9og2/4m/diG1Y1+PvNkJGsceHqi1c9mvXqfAj08l/fiW3Ajjw9dyCLxxx2L1OzlbvLFIwHoT+Go+GMIBzy43lSZblx4BHs4QAEyKCNwWItb0JX+OGkOEWjv8Ah5pUSvygMFMT6XJ2KC/4qL/jfCXgAgzfv95zWB1jfxSVZpMEwkMcihTsTf8A9on92FV36IidY22vv9yluazKOT3EfrYaSbfhpGMm9uO4DzUl0ZoR7rrCEqRsLLv19Ax/HCnuaBByPG/d7pRATfj0QNQ6FCrFFa1hqI6+IsWP7sVahmxy43jyTmibjy9wTKVYJdVUqb303A/AAD78IgFw1njYiJE3SY02VVDbm4CspPz21HrfAvI1jy9TOXgjaDPHwWmntr8whwvyxXhCmrGhzfPZOxsSVZadd5GNzcA9Og/hjyH5Scfp1aPJ4Nh+cfnqMMHa6/UF6R8nfJunWfiyLMED7xGrqHiub3AcLRLBZwE+0QF6aXO23n+fDGnwVYlmiMl6FjWgFXGlAZ4blJHW4a4JGputvkdtj5Y2ABJlaxxAsVR/tI5maXK+CeDaV0VqiWTPq9Qe8oF4aVD/APTMnrdT4412JeKmJDNVNsf4n3d3MDR/iKv8mgaD6hH0iAOpufeSB2LWIoNKos8sKOCFZWs0f+8DfqDZh6geWLgqODg9pg5g7DMjuN1bm9/57l0v9pH2k24+9n/kzQ0NSjZ3xLSLV8Q6Ddop6aQQTobdNU8bNc9Qw88dHz35ebja2HpU7NIFQje42G7ROlY7JjJcjzK5tHCV8RVf9Qljeo3n9UgWUt5O87uN+BuWXCvAuVfoKry3LqaaKmq66leSoWLtndIrB1S0etlUlb6dIPQYvUuceNp0GUKb9EMaAOiCbC0kzkIAsLDeVV5R5uYSviH4iqDpOMwDAyAmIJvEm+akdbzW5gcTVHw2acZ5ll2XMpao+DSOkSGBQWdj2Y1bIjNub7DFOtyvXqgvxNZzmtkkSQIAnIQOrVJCbT5EwtERRpN0shIm5j7U7dULntxXn1VxjxJnvEdcZJTmE7zyJJKTJHEVIVb9SwURrufFj168mzSMmpYmSes3Pr3ALrwwMAYzIQB2W8c105j5/wBZl3spJzRWpgq+NqaiGQxNULrjlzlLRKZBcalZOynYbEh23GPVeVudNRvJVPEUiPa1IaJuA4TpmDnYTfaN68vwnNtlTlg4Z4/NDpmLHRzses6PxWxXBfHWUcccvuEOYUVVQ5Zl2a5ZBXEyVCokMhGiWPWx6pKksZ9Vx0R5XwppNrvqNa17QRLozvrOoyLTkFzGJ5Mq0sQ/DhpLmkiwJy6hF5B7c0yZzzp5V5MKunk4xybMK2KnmqOxoyZwBHE0j62QFFACkksdtvPGixfO/BspuNJxe4CZDTAgayY1kC0mSBfIbDC818dULdJmiCQLkDMxlM+HktIvZX5kVucc8+MIc/k7T++MElT2TNtHWwFpoUG3/kDUxj5KPTHL8x+UHMxD6FU3qAnrdc27CY6l2nPPANODa+nlSMD7p6J8YPeuntBTVFFF2VNUVNEWF/1EjLa+3Rbb/h9enqBptGrtGzrleU1K2kerUqb409nnkhzQq6qTmrye5WcyDOqRM2e8OUdXIVGw0yvGZR1O4cEkfXF/D8r4qmIFUxrEkjuMjwOrUs0oANPokbLeRC1F5j+6G935x5Szz0nI+o5c5hI9/ieDs/rct0sPKCR56YrbqBFbfw8X1eUdKDVosft6Oge+noHv6tysUOVMZTMNrOgbYcPEE+PeuffHnuDeWggqZuXntMcysjkaV2hps94coq+JEIuI2ankpnYizAtpBO3dBxWecC4f2bwf0Xg36nM7ukt9h+c2K+sGuHUR6nyWkfEvuYfbK5WZxJnfJXmByo4uroAJUqckzyr4XzHYX6yqi6um4qPrihiuReT8VZz5/wDMp+rfaeAGxdLgeetak2Ic0foukd0t8lqd7X1L7x/llwTw7wH7X2ec1uIOWk2bSR5MvEHEtPxBl/xwpZNTQ1KyyzRt2DTAFnTu6ha9xjW1OQMPhHA0XgjY1zyLfoOgCdXRB1HJb3B8sUsUC9rBpWBOg1pz1loEjXr2rVr2YOd9R7N/tH+z1z+y3hlOLm4Rrstzo5U1Q1MMzVKaWJ4+2VHMZKzN3grW0XtiyatVgc6nGkMpmMovEHXmLjVZFVwlOtTdRqEhrgQSImNomAYOQJGV19QvLX39Psv8SfA0XMPljzu5WVGlVaaGGjz6lSw3N6d4ZwNv/IE79Ma+py1j2f2mHB+4+/6tRrM/vduS5etzEY4Th8QDuewt8W+0HkFvry895p7CHMN4Ych9pvlbk+ayKGNHxBLPkU172Cn4+KFGba1g58MH+VWGZ/bsqU97qbo/WZpt8Vpq3MXlIWpsFQD7DmuPcDpeC3j4Vz3JeLqH9M8L5llXEWWg3+Jy2rjroTcbN2sBdRe/nv5+GNvyXyxg8Uf6tVa87A4HwBnvhcxyjyfXwx0MQxzCftAt8wFKVelVjH28ZS+5uLqL238tgfTG6gNE5ccblrS0kTmmWlu1JGQY3KKUYX1G6sR4+OwwiBHV8QrDx0rhJyMRoQ6ipfunrfbrbx88DMW1KWbNYQPaKNLu1367+IBHj+f5pmGp+qFH62MaJgAWTQw8Tv8AnxwAJFjnx2J9MrWbjeGQ10ysP2iL3uD4dPLrt8/LDC7Zlq6t21bfCwRKo3O1UJViViUC90dLD93mfDrihUdDs5/lmts0SOONy5P851lk9tPgZSO3jTlZmt2OwivnK94eZJIU45jn1/wNGDm4+QXW814ir1hT6CMaGAtYjY9ceQuGpdaSpbwxEDndAh16Az371rd1j/D5YCneoANqN/0CFbM6qii0gLdCQDe3XbGyYCMvRax52BSHIgxkUlb73P7vvwxhm/GaVUI1Ky6BAQQVUi9zt0w4mDASHeC1o5/oknFuRxMGMf6ORGsAALzOSD08DiMY86LBrE+Y47tit8ntlrzxkuaXtNuIn5GbgInBz2JIOkfpOpsdtugH3Y1mG0RhwRcaVTzHovpT5GGF2FxW32jf/bar69jfNMrq66praKkzjNOKaXhhckzKho6YPItLDmKyUVUXkeNCrRTPT2DFh8KhsA18IfXaHta+BBeRJDQQ7RcRJIEteXW2OBGRA0fyw4Kq2mGPIbSdVD2uJ+saZFRsAOIuA+YA6REzZPftxZhI3C/LWOfh7iHI9Ob1snaV0MKdpakQWUxyyG4vvcAWPU3xcp1gaLgC03bk5rtT9QNutVPkLwYZjMQQ9rpY3LS+3r0mtC1W4QqNPs6e1BKjdmxTKUQgW3+GzJgL9PC/0xc5uuLuUGk3EN/91nuV35fxHzONlbyYuUNNU5rFTq0VZMCApQkg6iALeG++PQX4WkSJG6y8MbiXg9vqrTpaztYUrppyIWRHW++5HgPHpbFBtMNvF09zibSq3zLKc1zXNavL1M1Bl4cEJEf8ROrC4uekYsfnYeONs2s2Adcdi1zW6MgZ8ehUmyvgTLaOCnq6yGkosvgZjuf1QudxbdpHsD67nwwuq4uyN0QfATRmNPwRHNW1MdDl8VGztoRqRRqW+2w2v+7BPqPJJBKymwhoBzVWVldSxVjLk1PTRUbFRfsyuo2Nza9rb26dBgnU9ONPNWGuLJHGpCz5rVzqrNDSoG37qkefmf44FuDaCRKM4iM1Ec4+Nr3ESpEFZluFX6ne9z4Yu0cM1uaU7EHMBN8WW09LbXD2lRsAdvM+N9sWIAsFVOk65ukGapNk7Fo9TjZHAH3AYx7ZCOkBaAtiODMslTlpX1DaVifiNQ4O5YrQv4/U4pYdv9aft0GeNQ+5L5Qd+aYDtf5NW3nKbh6ObgrJ6owqx1yuzW3trYbnFTTJqPG8eQQVXwG9XqVLuNMtSLg3iTsSIkSgmsthteMjp9fXF3ky9dnWD4qhjHwx0rWvk5Qr/fzJEUhdFLVMo8doSNvw39MVuWXfmGn9JvnK2PJ7fzj/ALp8wthOMqUxZpw65WRy1bso+a/d0xsMCycCTv8AetU9/wDWitj+SrFuG82qXVIlXMZSzObKo0p4nbwxz3KTP609pzAHqfVbNp/Ms2X81a8/HeVZfA0VN8Tm1SLkJT2SP5mQ326bgHB0eSq1QyRAO33KnW5RpsMTJVb59zDzrNVlp1njyyAnUIqIsGHXZpL3P0sPTG7w/JFJhlw0t54ha+ryhUdEdFa5cy+D8v494UzvhetUf4uLVFMe8YqhbmOUnrsbAk+DNjpOTcaMPVFR12kQ4ZS05j3bwFrq7HOAdT+mDI69nbkVpV7OVbnPB3Hs3BuYIsdPmc4oJYRICY69W0xkE2UFidFyQNxvjm+dFIcn1vnRdIp5n7VI3kdX0hG9drgG/PqApUxJd0mjfrG6R4wurNHybziWFWzmsocnUWvHH/iZx6E7Rofq1sUK/LbRemNLfkLpOD5NMgvK+bL3yfD+X8Ne1PwjQ5a1W0TcB5VI7TSa2Z+3qlJ6Cw7o28Mes/JriHVcFUc77Z/C1eT/ACw4ZtLGUA3XT/1vXbn+yUXXmN7c7szqBw3wsvdBPXMarwHXpjb8tu/Nsvt9N4Vfm+DoV+tnlUX20UIIiVmiCbX79PpB6X3MA/fjjX3fMGe/0KbWifj8VIIKpSdLVUBFxYdoB+AmW3h4YQ46IAFo7Pcqb2a+PIqQ09P2gLClEpts0a3t9RG/78SAHgkX8R5kqqTGRjjrCl8cn6oKJSov0L28fIuP3DGPgao4622VSNeaWiVSy2RT5nQPuuFP78A5wIn3fFCBGXHklNZUENKAoO2pjv6WLD92CaS0Z+f+1DEmQEre6ghdYvto33+YX+OBc4ZTPHaoIulVkcW1lQep1f1bp9MHp6JvYcbwhLQcuPD1S6uFIZYiosCSqkfiFH78SH3lonjqPmhhKCUPoVnLMfAsCb/Ut5eWIc8yAeO8i/YsLTqX52Yo8RBRTsdio/DSMLl2oRxOoeqxo1pNJAzDswr+F7gnr8jv9cKNWTBN+vPz6twWObAuv0srRjvKykHvB7i33kfuxJkCRl2+cD1Utub3QUjusZTSu4sLA7H6KMVnNtA9PQJmiJnjzTSqGpfRFTiplubhF1E7eVyfwwt9Nx6RHfl4+5SakZmO1RriTi7hLg6ES8Z8XcM8HReP6WzSGl26bLKyEnp0GNLX5bwNJxpvrNBGoOkj/C0E7bQNi2GG5LxVds0abnD7pjvMDxXEn2qOcXD3Mfmfnec5bxRlmYcJZdEaPL5Kb9erwxjW8iBAQQ2xvfe2PHqvJGLxWIrco1hol5JAMyGtgMG61+0zdezciY3DYDCswub83R9o792QVP8AAfOnlYqUAl4opMskUlnFVTTwDvE272gr4+e2LGHwNajZzTGWU9eXuC2OJxtKpdruB1wtq+DuLeCeKzQ0GQ8dcGV7zMsCuuawXQXtqYM4baxJ28MWjiKQg1TAFzmLZnOLx2m0LXVabxdo0j3yeyfFaR80+Lf748weJuJxHmKZTU1ZjogIWIipY1EcC28tCK3/AH28caPCMqhmnUadNxLjqu4zHYDo7gAF0baQYwUmkHRAHXGZ7TJUMEE62p2Qlh9kgbMfS378X7gwfigcbSnzK5HmqaOCqaQIjppBuQl3BNrfeT59b4V7GKrXDaPA/FWqb4Y4biVujwnDLBRFIGnqEUugN7WIY2H3+ONvT0tCAtFXMvjIp048zU8N8vcyLs0WZZ1Icqp+9fTTC0lS1/UCKL/54cBylUDabKIN3mT91pkd7y3saUGDIfW0xkwf5jYdwk9y1eVteprg3FgVP7rY1gdFhxxtWxcE5y53nJyeh4RGaTxcPNnCZnPR3Bjap7PsRLbp9kBTtY2Hlg3vLjT0jZpMDedGdX6ICbh2gF5gaRETrgGY77q7YKeKakp4FQTQaRpQjuxWB+wOgJPkLX3xvWw8l8XOZ+PxWse8tOcITi6qgyXhkQrokzHNWaC52KUcbL2th/5yUJH6iN/M4o4+qejT1npHqH0R2uk/4AowrZcXnIZdZF/1W5HVpKuOGs+ruFuIck4syMztnOW1tPmEILMO0kha4UA7AMAUNtmDG+KuGxhw9Ztdgu0h3XHwt4J+Lw7K1N1Gpk4R2Gf59a77ZTnGWZ7lWU5/krmTJsxpIq+ibUApgmQMhPhsrAW3+z6Y99FQPb7Snk6CDuIBBtrjuXz7UpOpvNOpm0kHrFii4inZjtCrEsQDa5vawHn18em1/C2MbbLjjidS3g6Urx3fSQzMxUm1yTb+t/Prb1wQIGQ4442yBOSaayL4hI9aWe5vf9roPPofl54x0mAeBxfZr3JtIgKNpQRapgY21admIHT1J3JAH5tsimxs7PTt9VcNTKF8/wB7/eKGn5D8hlhhRJazjLNppXEZLv2GTP2YY+A/xcht03JHrVxYOmyBaHdX1Rn1cXXa80HWqydTB4u1dgXBP2COV3CfOX2wvZ65Z8e8PZRxbwfmskkeYZbX9r8PWRRZTWTBZOxZZLBoUYaWB1IMWaNQtfpNiRtaHeBt3roOUHaOHe8WgHIxrGuLeM7l9PfFXuSvYh4qE8vDeWc1OWzyuwR8h4nnMFOVU3tBVidOu+m3UWvbG4L6ZJD6LT1AtP8AlLfIi2S4FnODFMIBf3gH4+PitMOP/cG57BWvHyt9pukqqGWHtIaLivhgvKzhlB1VFA8a6buB3o7jruMVjhcNpWD2HcQ4d7tEidkzsButgznVULT7RrXRvI8Ol5da0irPdfe3tyf5t5pwDykyajzri7L8hpeJXzPgbixsoU0k9TNDGDJUfCyGcyU047G7WCEg41eM5v4TFVvZVNB5ABmoyMyRAs8g21GIzIkLpsNzxLMOKuk5rC4tgHSFgCbDo5EQY7E8S+1j73r2UczThfjTir2mMnaGPtloeMOG14ipZIQLlo6l4akPHYE3SboGO2+KQ5m1KQjCB7QddOo5ze6S3/CWg7pRHlHk3FDSrU6b95aGO726B7z2q7uW/wDaB/aA4dkkyzmTyo5IcyZu1kllfLqmpyKuLs2r/Vh54hvfbsRb0xXrU+VMN0XVsz/zacHqlvs/I7kNXmzyVXIc1j2aui8OHc4E/wCdb8ctPf8APsv592OW80eWHOnllWkoEeIUGcxAmwLMY5oJgNvtGKx874Oly9jqdq1Frx+g/Znao1vX9KRrWrr/ACf03QcNiR/jY5vi32g8lvJwR7zz2BeYk9NQZP7UPLvh7NmkWI0nFEVXkUisHsV1VsUcVwb9JLepw78p8OB+fY9m91NxGz6TPaDtkW15rUVeYvKjbsY2p9x7Sf1Z0+ro9y28yDiLhfjrKBmnAnEvDXH2VSRkrUZDmdPmcTra4IemeQWtbfy2xcwXLmAxLg3D1mOI1Bwm+qJ0u8T3LSY7k3F4UxiqTqf3mub4kAKiuOqd/wBKvGSBLcoyMbOPDp16+H34272ENuPMcFWcG+Ra/UqF4jp5lgqlsrd0qWba3UbfuxRNMytlTcFyZ5qz9t7ZXD9Pq0GDlVWNpKncPngGxtpsCt9jffxxyXPr/hKLT9p3l33my7Tmu06NU72+SsVN41Ukgkg+gx5LbNdYG61JuGmP6bpGAJtqOw3tpPhb1wqmOmJ2onN6F1bE7NcKUYLtYX+z6HG1netfIJUqyWJiquATvfbcjzw5rADAVZ5vuVhUBZQinbqbjBgDSjYkVclrRz4KLxplSTxl4zl8UjBTYsO0kGm9ttgennhWNmGkbD5hXcBBa4cZLRLmdHwjmVXwrHx7y64hz+TKsr/RtPU5TxM1BDLEZ5Zh+qMDlGDSkblrgDffZBdUEloYWlzjBDhGkZI6JiF3fNnnljeTKLqGEcG6RBMsa+4AbYkibDK0KsZIeQLsnb8luY81jdg3MFj9f+qfLCT7R2bKZj7/AO8umHyrcttnRrNH/os/eTXPmvs6UMsMFDyM5k5hWVEqwLFDzAlDmVrWjCikuSb7fIn1xDA5uk4sptjWRU/f1eu9NPyrcvOge3B/9Jh9VjXcxOAKvlBzm4R5fcuOI+CoJYY6rMJc04lbM3maCmrURIozCgRQXlBOrcgbG4ONhyUTT5QYxwaHGB0dIWDwdbjee4FcZzw5dx3KlOniMbUDvZh2jDGtHSDZnRN5scrXG1c3Zko3UTfD0Pwu8XbyC0btY9xAoLSte11UWXxIx3tN2i0Dq61xz2lxMKbcvuHpaynanaOWWujkkkBbSNKE3JA+yig33PQW3wmsSXknI8eKc57Q2NiP4qzThfIpb0MdNn+aAlHexFGh8L3sZSOngv8AxYtUqZDJPHHEKsHku2Kkc74umzOdpair+Jl+ymoARoL9FUWFvTphkOiwTGUwdarzM66nnu01S0uxuDIQOnoDvjA2ocwnNDNqZ4neoKinkCxrdiTuG22Nj+/bFmlTdPSS3vaMkqaikREUyNPJoA1IAVJt4+fj0wbTA6/egAcbpFGkm1FDG29/skfTr+bYlmmTEQjLWhFQZeJ5Y4407eV2AVYwWZjfoFF7n0w5roEHj3KtMqwOHeUmZ5rn1HlGcpPw08kRq0WpivLJGL7KgIs3dbZiLW3HhinjMe1lPTZ0ptYjPrPF1Yw7S4kTEXWwmf8AB+XcJcEUWUZdNWyQHN2mZp5LmVzRtdioAHkAPDfre+K3JVZ9SpUquABhn4ndaqcpCNBgNhpf6Vsfyjy8Ly5yLY6bzbW3XvN4/wBMJpn87UP6XoEjFZNG4JfjjLmPDHEka3WP4OUWv1/Vjfbp88bbk61ZkZiPVa2u6WmeLha3cphBTcaUdRUyxwRfB1KKWIADFFAFz88U+WKU02NH2h1W0ltuT3QXk7PULZPNcqgzObKK2oqkjSmdpURCrFjcWud7dOg3+WNtgWt+b+xcdc27VosRUIrF4ETtUqySKmoaX4anRRCGZxGxJBc2u2m5BJthwpAPL4uq9Wq5wgmQnZXeunWkhhqa2rNrQRRl2Y+NkW5sPM9MTUe1g0nGBtQ02Od9EKYUfLPP8xjeStko8hh2uJP1sgH/AKNDYH/icHGur8s0xZg0vDzV2lya85mPNSSj5acKUDg1lI3EEwF9VcdUd79RCtk/8WrGjr8r13Aw6BsFvH3wtxRwNJuqetaO+2NyrjyniHJeamQ0oosvzFkoc0EKBfh61F/VTgKAF1ooG37Ufrjo+T8ScVgDTfd9CR10nG4/wuMfdduS6RdhsYQ0wKh0mnY8Zj/FAeN87FuryX5jnmjy0ybOqyaOTPoFFFmS+PxCAAvbwEgKt9T5Y81wdE4cuwLv+X9Hew3b3fQPUNq7XFta97cTTHRffqP1h33G4r5rvfcRdn7WHAhYW1cvssboN/8AF1vl8sfQnyWH+pVPv/6WrwP5Zx/XMP8A+X/reuzP9kpVRx37c8hZQP0FwovVR/8ALq0+Py8sb/lx0Nb2+iq8gN/M1yPtM8nr7a8vp17CJ0pVRANisG42HUiEfdfHHOM7+6PEFBXPSib9fxKMy7OMtqaivpqbMKeoqKWdKariWYhqVyNQDq0q22IPTcHFTCYptUadI9GXNnIS0wR9XXayTXwrmAe0GYkTrB1ixspVSw07aP1MU0niSge+/n2bn064tNOkJPHfKouJFhx4hTCFwsSoJpoyNgpciw+RdfusMBWGiRPH4VVid/cfeUnpjl1ISsykWIKCS48Qe69x6YU55Jznx89K6i8Xz7vcsiZzJC2qExgkkOrKQbGzA3T5Hbxwp0gz16jr7Bnr8FBAy49UsCrMtkglPUMoDfjZ8S5+23HWfFRomJPHkiNckQBKzxLe2zkA/eU+/ENEXjPjUAoicr8dqIEqyWIJdr2BC6v3BjgnBp6JM8a5JQAEcfyS4n0sgMojQ7ENdfuBKj16YkGDfLj7qAsMW4815JXUFNTz1Ux7OnijeaSTULJGqlmYkA7AAn6YRisbRoMdWqmGtBJOwDM2nLqPUm0qD6j2sZcmABtJsB3rUbiH28fZVyqnE1FzCzTjlHjLJ+gMkqq2KZSv/lnEUNiLC5a2NBX5y0tEtbReRGsBgP67m5j9HvyW9p81sU0xULWHe4Ez1N0itWeKveocB5cpyzl/yuq6uWNdMLZvnkMQVQAADS0CTzWFuhYdBvis7lfH1SXUabWjadN5/wArWN/zlbRnNikOlWqOPUA3xe4/hWv3E/vFvaS4g1x8NZDkPCUDk2ai4eVnA8P1+azdem4j+mKT2Y1/9rXI3D2bO/RFR/ZIKst5PwLLtZPW5zvBoY30Wu3FXPH2m+P4pYeJeZufy0r3Bp6riOpFPv4fDUEUEVvTXb1xTqchYVxmt0ztcH1D/wDseB/kstgzGCkR7Fuj90Nb4w53eZVPrwtmT1DVFbxIYpnk1OaDKoIHYnx7af4iQk+dwcbOlhqVNuiwEDYCGiOqm1nmlV8Y+pd9ztJLj4mPBIVeTUmUV7RJUZhmJny+pMstbVPUSsx0oAC1lVNJbuqo3N/PFLGhvs6jWNAGjkJ/SMkkknIRe3aiovJLCTr3AdwAWmbcM8UZxxNXHhzPuKcigWkM0i0le8VOJBEukBW1xqx2FghLXJY7Y1ADdB1QtBPWQSZNrEagNwjrK6igGOaGujOMgbd3ab7lIYsh4lelgduMK+odo1doM5yOhqniJFyjtEITqBJBNz0O5w9/swSGzGoh0gjV9JpMdq1xqkZgSNkj1Kesoh5lwZhR0WSZpwU08n6uMtmFXlAGxtdy08a9NunW3iMLbRYQXTYCfoyYGzRPohqYoCLG5AzbmfvaKdq7jzmpws9J/eDLK1lqJWip5PjaStWpIZgREaiOBmHdJ28Cp2uL5V5Na1mmHMIGw3FpuC0kWGvLJDR5eaavsg5wMkCWkC1rEEg37Naect5859l0sM9ZwsD2bA3nyapUMB4M9JLIn1t641nzOk6wjs0fRzT4Lcs5QqtvIPX8QPNX3w17beRZVO36X4fy/W7AWgzlaRlJ3sEq4V6jw1E/jjBgajAADHeLDsI61Jxmncs7oPkVNOLfaY4P5kT5HLTZfxfl2WUVCKVI2jhrrysxeaRnppG3ZmFrDZUW+KFfB1KlQ1DGQAEzAb3TJJJkReNSdQ5Qp02FpBkkkmIz9wAHftTRTcyeA3aFV4moaKTSBor0mpivX7XaKB9b+WE/0dVaJ0bdSuN5SpO1p+pcxpK+da7LcyoM2jVla1LVRTA2YHYIx8v3YUKDhBAvxxkrLMQzIFbQ5AMwrWo8vgBE1S6JCXTQDfo1vBQLEnewBPhjbUXaUNLo9ALk9QEkqpiYb+cAy481UvF+fU/E/EGYVVC0rZMiLRUKs1gKSMFFY26FyXlPrIcaN1T2zzWd9bVsGTW9jc98q2yn7Nvs9mfXmT3+QTBAXpkuGaQi1i5sQPUnra318cLMtPRPh7hClzp1WXWX2LuOxxLynm4TqJgc14brWpYlbvMaKe8tOAb/AGVf4mMbbBF88ewczsf7XAmlMmmY7D0m91xsEQF5Lz2wPs8YKzcqgntbY+h7Vtn2jB0LaTIp6/LoB63vtf8AnjqYvmuQNwloC7IllsAzfMAfwufl+GJpmAHHjji6hwF0LMQxJsEAJvY2APqf43/jiCQM8s4488lLdgTY8aSalFlPifAG/n0vYfiMGwAyCrGkRc6lwB/tAcixci/Z4R+5JJxHxLP5X05PTruLf+dB+njucUMePzjBuPmyF23M02rR+h/rXGX3S9K03vFfZcp1kSBhHmZUsotccNZifxO2H0ZOkBvW+5YdGEqGJt/qC+5XLZkkpYGUWj0arFibCw3J89/zbFxrgWgxncccd68qrNIMJ0SOoAlZU+MiMndjGxUWuL3JvcjwF1B3vbcmNLRIufhxs2XslucDY2PHG9Mk+RVtNn1NnlDV0hSbXHX/ABdOZJEp1gtFFTSDSYwai0zdpr1AyBdN1sl1IyHBxA1jMG0QCbt29GZi4untrNdTLHC+qDF5mTt6PR1ajquVm+UUebUrRVEcjxXJ7kjK0VxYnun7Xr1sSPEgliA09Lbxx71GHrvYYaYWuHNz2a+S3NCgzKm5g8veAOLMv7N5JWzvKaSrC+LMZJULrYEG4YEEA7WwQx1akPzVRzWxBEuIP+G48IjsjY4XGOn6MmdViT2QuRnPH3HfL/iznLwnx5ykzvhnlTyiKUEfEnCVJlU8ckiRuDUNllQjlYJaiOPSRIlo5XaS7LdAysWVmaT50xq0RouvYGC0tP1SRMi4gre4PnMWtLHCSZgkknXGcyAchInJVnxP7iTgXOsuWu5de0BzK4ckkZv1Ob5XSZtF9nUWMifDSkXNrXJtvckb1xUwb5c6m5v3Xk26nB3mAclZbzkqsdouggbo8jHgtM+Ifct+2FwBW1GbcteO+UeeVUMJqo6nLs0r+H64gEqVD9k4130iwlsdVw2xxQxfIuBxUCqQ7c+mHX65d1zo9i3uE56Ppt0WFzRsa63dZVvnPFXvlfZlSner4r9pqq4ep2IjPxkHGOXMEG4KP8U4W3gUU2t441lPmhRpf8GdH/y6j2R/gJaOzRIV08t4LEWxDGOJ+1TAP6wAP+ZI5J7632muHJloObPAXJzjMshiJnyyq4bri1yP2GEZIN7gQ2vfpbA18NyjRMio7/HTB8W+zPbJ7U3+iOTqo6DS37r5Hc7S81O+UHtVZf7UntG/34oOCH4Ezem4IGT1lLJXLVpUKcx7fXSyhEOkGQd111BQSSbAY5TnZja1XDUhWiWk3bMX3RYnZJBOS2nJvJlPDtfoOJDiMxBGewkR3dS6HxxEIblrdCP9rp1xwb3DJXtJSbhOEyZ9TAvoIR21AXv3fP6jCqQ/OAIqp6Eq1zETKQFAXVfu7G2NtaZWtc+0FTLJVRFDMrMASAL7jbFhgvZVHiVYFFTEG6XGnxB2H5/hgntkzGe5IqP1LVjn/CTxxlMYGg/ouMG3/pZb3t0wjFgFrLbfNbHk4nRdskeS1p4iyWHMqOWJ4YXYbpvf8+GENmL6lb0rhUJmXDi00kh07f7J2t64B+0KyHznkofndOjZjwQmgALncDKpHiFkJvili6p9k9u0Ad7gr2DgOJFrHyWvtbWvlXDPM8A6KZsvrrOULhGPaEXFwLXJFri+r5422CYf6Qpv/Sv7z3C8GFGLAOFLer09FprWSJVSvVT5pFLOLIGkjN1W4soAewXc2UC3pjuKeIkQQeOtag0iHKSR8S5pVymgimoKbL9DD4eISqGbqCzEEubDqfM7DDqDfo9ez4pVW0mFX00tVX5TWSSz0NTSQtZHSYqhIAOlNQAcgjopY42TS1roylJaJAhQ/wCOpqjW0YnYWvfQLH7z+OMaZEnPrRaEHNNVZWZYihZJnI33WO/r1v8AhhzNVrLBayGT4ashshnEOnSA6FQfv6jDGgbLpZsURLSwwaNR0AC4BBB+7r64FsRCKSbp4yyGCtU9ltGLqzD7Ra3qNtj1xFR0Anq8UOje6mEGc09RPFXS5ZWwxwRWkAo9Lyp+yFA3c7/cRhQpuaz2e8m5789+SWQJ0pUlizXLaiXK6igyjOqd43JlaTLHiheIgXDP06gWv/tYiox7qZbo3tFwcupEIY+7tV7md2fvVyV9TRVnAWUtRU9TSwyZ1WFUmiMbWSmRSbG50ktseh6jC8ET7Wo6L/m+o/TMjy6xdVcW0hrAbmHebRfuy3hbN8sokg4G4YRkaTXHIxVri+zb7He1+nmPoadB4DnkZ6XpCDFi4+6PJE8ZvEnCefFVLv8ACeu/cF742fJ5/OtBVHEM6M8ZrUjhrLY8yr56acRoDRzMhZFYCSy2Nj89vXD3VfzjDkC4eTs/BWWyGPjOB5qb0/NjI8iy+koa+irXz+NoaKWlo6YRrFKzBL9o2lQp+0bXO/S+HCaLC1wnRBIvmMxtvHkk/NjVqDRMaR7jke4962U5XInGmQx8Q5oDDC9RLElNHIQmhH03eQWdibdLqPTGixXK1Q1XsbYNjecgdatN5OYxjS65IlbN5NTwUNN2GW0cNHTWBZIkCKfU6bXPqb9cayoXOMuMlWmxkE/DVpkQyBh4r5Dr4bYBzAiBSQp9UiFwWFzfe1z/AJjCagLupPYQITJxxwZkvHvCXEHBWeCMZfmFKYe0+0aZx3o5VA8UcB/PqPHF7kXlF2DxDMS0aUTI+00iHNP3gY2ZFJx+GNakWtMOEFp2OGR9DuJXPXkBxTm/KTmNmXAPFLmipKqrGV5nETZIqtGKwzb+HeK3/wBmS+F87+TRh6oxFAy1g0gY+lSdftORjU4Fbrm/im4ml7IiC64GtrxYg+I7lyC998rD2rOX5fSD/o9y24HgfjK3HsfyW/8ABVI+3/pavFfln/4rDf8Al/63rs//AGSOQR8W+3cxMBJynhJbOwF/8XXn/aW/T1xvuXcm9voqfN9pdh60fab+F+5fbRRU6yQqy5YJltsypqsLDqBE+/1xyb5dlx58WS8Q+CQTx3hH5fluXZbVZjX0uT/oqrq2R6uaJDG9U6LpVnNo9RC2UeQGBYNFug2zZcdglxkmIzNpJzVWq8uI0nSQIGu2oa0+xS0bkB5ix2sWKSA2+cjn8MAHAzefPzSDpZceQUxpwBAmiYhb33RlsPOwQDCHsgjRsOr4eupUyd3ihZO17WNo6ileIXLqSLtt5ltvuwl/0rm3WM+0pjD0YyKISJoyrRABT00H/wDNW344g3JA47h6pZvMrzSy6Q+snodYvf8A8TfLAl0GHCI42qSQVksmnSFKgX6hbfU6V/jiHVfrHNYBOaME7sFDtY+AZjsf+82Gl5Bg5Djd5eCAszMJUMWLdmgt4afH5BV/jiQBMWtxqBURGaZuJCn93eIzUkRIMvrNTMD3B8O9zuSfuGOe53R/RWJn+7f+ExrHkFsORgfn1EDPTZ+Ibl8rmTZNR11BQyVFHl9Q8VOkCiSASkgIOtwwv3uvXpigCQSQYJ12B2el+9d1iXkPc0ZSfEz6qWaZIYRCkskUGn7CHQnyCiw+lsE4aR6Rnrv5yqTWgGRZExI6rsq2ICmy2/H64gHUELrIgrJpIOoEmwOIaLbks2WLC5ZgBbYkD89d/wAcDCIuUIzmR2zeG57vwM9rC37a+P1xTxQ/N1Pu+jlZoZtnb7lq5+kM+oqzg/K+GKEZhn2d57NlzxRZTDmFXUQR5ZDUdnT08k9OHcESPpEqEi9mvYHmsZVcDTa2Y0arjAbMM0T9bU0STGo2uvcfky5AwGNp46vyl9GiykQS91NoL3vbLnNa+JhoktIBiyb5OP6PL+D+A+Ks74EzjOqTOct4mq6WXJquVZsxWhmCUtR2EjVIpoie2E6s0jIICykasUavKj6dNrtAOPsQ+xIAJqObpOcCRohjZIAnSIEiV6FX+RDAYjHYnDUMQ6k+nUotIfBDfaN0ntktYXuEj2ZAaHaV5hW/mmVPwBW8r+Ii2ScQvmeTUXEhjiK1tJoldisccrxxiZezCnWyKQ52vpBx0dagxtWphnOgaIGkJAlzZkR0tGYibkbJhfN3Onk/5pVfSw7XP0KhEPDWuOg4Ay2XAHOLnIZLHjDiTKuPhRV2aZXWDPqRJvhpqmoY9gGKXCG5DsVjXayWJY9d8IoclYejTe5tRuQEAGXScjMREkyZmLRdamty1VrOZSNBw6UydEhsA3BEyTsgddlDV4fhko6asrZY6LK55npIqh07RhOACqaTudRZQN9/QgnA4iiGsD/tWGubx2dewErZ4WoXVNGYjPqjchqfIs0VIHagqpSsjxkqp0mQbMukm1xtt5gWwyjQNvZDPKLG/VtSarpJDurb6IbMeCIYzLJnPAsSSjq9RkvZu1vN+zB6+N8McahaJm/b6FQNIdFpI7Sot8FPFOaSjp+I8ohFQY0NDn0iIIdiJhE0lhv1QITt44rhjCASBN9UdWUZjqW0FOhoCoKsugEgsOetod0geswDuTVPktbHXUPwvEeayJ8RGrpPS0k5KlwGtIIlkUkE76jYm9sHDCQCD3nZvB2cZql7eGkECe0eqleScQcdZRBDmeScXy5ZeWcIiGrhMKCaWEDtYqoXLKhLEoB3ioFtyl2DpEAOEyBNhrnq1RruZyyTHYotJAkRv6js3qWUPODmTQzPEOI0rECg6ZZhImkDcjtoDfbyfw64qVaGHaSXW7CM+rSVjDVcRUgUySez3iO1Tik59cexKBVcPZbmqE6gVpQdh1/1FQD9y/TwxrzQwrvo1B3+hg9iuTi2HpMPcfcR3FbCchPb3rOQ/FtVxBnXLA51Q1lC1BmFHFm0+X9p+sWRJUaopJF1RspsGYhhI4uL3xu+RKtTB1C+gQ8OEEEnbObdO4vBjImVqOXMKMdSFOpLYMgwDqgiC5tj2ZBdEuFfevezVxAsS5vwzzV4UqARqEMFBmSefWCpWQgHx7MHpsMdSOdbtL87RI6nNPg4UzK4+rzTqT0KgI3hw8g4eMLYrh726vZLzqKFP9L9Jw5IzElM9yjMcv0+pd4Sn11evnjYUedGFIGmHN62mO9pdxsWtq83cVNtF3U5vkSCrn4e5vcoeODEODebXKnilnJASi4ho5HN/OMyBunhpv0xfpct4CodFtZvUTB7nQq7uR8ZTEupO/VJ8p81YsWXV3YrUihruyINnWJihJA31LcHrtvja4b86PzXS6jPjfx/nQrHRMOsd9vNfPT/AGhWoC8lfZwplbVM2b8WT6RsdC5bQLcjr1cYpcpSKlMOtY6o+s34ru+ZBBbWdvYP/cXIH3QlOtd7x/2dKcBBNHlmeSrrW+hl4XryG2IOxtt5fPDsG1xc4ZWK3vLJDcFUO4fjavt0yyOSmjijllQiKILpI0hnB3bqT5jTvsPE4eGwc78dvd7l5fW6V9p449FL4GjEsjOqkAg2/Z6eJt+HTDmkEznx6qkWuIACTrKzKaGnnzTMq2hocupVYSy1EvZRU66luzyMQFuTGtybXt47YTWrU2N9o8gBu3Iaz2ZXmO1HRpVKhDKYLnOyAEk9gWTRT0iR088LVLiTs6ghViWmAD98xkkmxCJoBJu1+gOAeXU7Ove+qB1RGZAjVntmRDri1ra5yt5mTbVsTdWKUmRoYzoCNql1rZCCtkt1Ja5Nx00WPUYysb2757Ij1tlvTGuEGe7dfs4tZBVIQH4bW1nUsQxJDWsCSbb9QDfff7q7nE9E8ccbmU5+l2JkOXFdI1tIAGOxvqud7kdBc9fS2AEm6caiZK/LBGtcFRzAYEC6WO51FjddvO4+fTbBRv1ep49U5r7rXzivJopaiIVFHDKbyN9i1t06EbeB+70xLmnJbXD1MwFpRzV5YcI51ldZR5/w5w/nivpVlrqZKqKQqNrrICCfx8vHFXTdTEgx1W41eYW1oxIm64bcteAeHOW/t9cxMh4UySg4ayqp4OirJKCjp1gp45RPMCVjUBFFo/K/eaxNyTxPPNzn0ab3XdpG/HFl3/IlQmgTOULpzDIBECNl1XHhYb7Y86eYzV5oUy4LIbO4yov3H9PD9+F0B+cCOuCaas9LtO7MpKhv9kjUOpt9MbbTvAWuebAlWJkMEegFG1m3Vdw3p+fXyxZZCp1MlY2WQKYgpTU19Q1G1hc+OHNMyFVqStUfaDozJxnTjS2tMppyrf8AkyJZCT9QR8+njhWIaYZG8eIWw5PcNE9fotfq+IuSVCEWDbdBsD1+ov8Adio0mQtjYZqtc+y8PqbToYi9utj8/rgHNlMaQqtqMrjm4g4QDRrYZsjWHjaKU41+JuCCM9H8QC2GHdAdfUfIrV/NTWZZw/zJr6JqQ1EOViqiM6aohIJpgBIv7UZXusvipION1hsM2riWNMwdLLMZQRvBgocRV0KeUgEW25SO5aZcZ8N5dlEQ4hyGKaThKtmDUCatUlIwuJqOUg/62BgEv+0hik/7QY7fBYh1ZhFT+0bAdGWltH6LxD22tJb9Uhat1LRdo5g3G8e8GWuH2hvUJqM0ky6alq5IQapjrhh6pEg2LyC/eZt9KttYFiNwMWm9IQf5/Dz1KPZibKKzvJLn9TDUS1lRLqaJC37K2uoS2yr5BbDyxs3FtnbYOaRSBgiFHpyGWOI0ho0jiWFljVrOy7M7Bmbvt9prWW+6qowTy0FG2ZQpWniKM1O6kC4Ih6Hf0wLXDIDjvWFrtRS8dRIXUQRmnWwBbsnZvn9kgeGCe7+UqGtukZKdNet5HYtc3YyXPzLWvjKY3LHEjPzUv4cSJ6eoaE7pL2pBYtoFh4nysd8S1pktOvdHHEJNV8QeM0VLHPDDxDLBVSJqiVoS09tALXNrnu73At4YikGlwJ2HVx1qX6gNqByyuzmFpF/TUppiDeNswUqw8iNVvTEGiw3Av1H3I6pJELamlZqnllwTVduahZcwzN0LS6rgJTqLeGnrbf8AjipyewB9Yb6f4H+szt13VTHuuwn7J/GPRba8vqOWXhXhWliMgL0tzc30ALqZrAdABe3X5419NsF5/SPqgxDekG7h6Jv43R14OzyVhKoEKta9iL6SAfncffjacnn88BxkVSxIIZxtWmedyZpRUZmyuSSGp/Vo7oisUV3RLm4NhqKj5kY2D2tIl2qT3AlHQu7RGRIHj6pw46ySkfOMjzGjlLxS5tBRTOCGAlhcLZv97u6f+6MDWE4V7HZtZB/xNDvWR1o8I4is0/aJI7J9BfeFvVyCoXpeXORxySKT2tQxJOxvKcctiGzia293oFsqx6DDsaOO5bSZdTwfCLKO2kIsrKeinz+XT8cCLGFXnWl3a6BUXT4XRd7+m3X+eIqtjNCyc0GJZtUzTCHshYx2JJII6N4dfAeA64U+mSbDifd4q2w7U6LJD+qAudjpAGx+VtsIMxdWWi8rRv2seXwhrcn5oZZAQGeGgzYottJH+onP0BjLeYQ46rk6t84whoG76Ulu9hPSH+EnSG4uGpUGg0MTI+jU8Hgf6gB2t3r56/ex8ZDjbnhylzCaUS5nT8ucso6xhvqmWqqzf5lWUn1vjvfkkoup4KtTiGtfDerRbHdl2Lzj5bqgfi8M/WaZkbDpu88+1bd+4555e0jySzf2mq32eXCVNdQ5D+lE0UUhcR1FWYu5VGx+1J9nfz8Mbbng8BlP85oZ64nJBzDpseyuKjA9ss1EwYfs3L6Dsv8Aeie8UyCIfpPlPkXEcYsA9ZwVTygnbq9LY3+RxwL3VTliB/kPHeuyq8lYAkk0yOpzgp3lPvr/AGo8h7McXezTy5ndR3uygzPLWG3W3h4+OJNTF3IqNdf7P7p96qv5vYB+WkJ/SB81bGR+/wCstpljj4z9m3NaSS9m/R/F+1vRai+/zGM+d41oENa7tc3uzVN/M3DEdF7h1tB8oWwHCvv7vZezBoYc/wCV3ObhxiBdo0oa5VO1wOzsT8/HCH8pVwS51IEbnD1aOIVF/Mi3Rrd7XD19FeOQe+h9hXODB8XxfzE4dVhdmruF6kKux6mN7fhjP6Ye2zqL7D9E+TtfmqdTmTiMw9h7SPMK4OH/AHoPsD8SlRTe0RwllzttbMqSope9vsS0bWO3Q2xB5bo5Pa8dbfcTxsVapzO5QH0Wg9Th8Fc2R+2J7J2fhDkntJ8lq0swUKnEEUZB32KuI7fXAN5bwh+tHW14/wBIVapzW5Rab0neB8nFXvk3GnCXEEaHIOM+F89RgLGkzSlqLgjY92VyfTzxbpcqYZ8tFVp3T7z4QtbV5MxFO76bh/hPuhS6OnrQiFaepkXwKwNY/UKL/fiy1oI6N+OpUHw3O3X/ADWPaxICs5po2J3DsFv5faa+3yw5zTMu47yhj7PHckMw1S5XmiRxlgaSoS6MR1iYbWX+OOf5zH/uvEtFvzb/AMJ3evcrnJkDFUdumzZ9ob/RfLHkKhaCIlJgQFF7H/ya419K7BxrK7zGWrPG8+afjoVdmYG3l8vPBNJBsqsbVkj2fcggEDp09fTfGakDtyOQg3BBKHc9Dtb/AC+7EuyKWXIKWZNJPeFiLd75dPz+7EO2lQWzZQ6sHa5xBcAr8LPf71/jiniRLKmzR9HKwx12kZz7lVfA3Fmb8JyVD5YkAmFZBWRy6njlglFLGgZJEYW2+e9rHGtoY6pSZosIjpZic47sl0DXkF2YDgAYMSAXWOo9qsrh7OhlFfk2e0HA3LqjziePMP0WUmoIaoipjUV4ihkpl7QTRqBMpLawbklhfF1tMuYafsWEFsEDSHQJJg/SGjJMCBcW1rbYjnVj6lI062IqOYSyZcSNJhmmc5lh+jBlvUq/zrhyoTK+FsnyDgqvyHhzJaCWho6WOQSx08BqZZtKDtZGWNWncW1EC9gF2GKdTDvLy9jNEQ0ROlYSAZIBjULaszISOXeXsRyhiXYjGP06rzLnQASYaMm2LoAnImxvdQ+ryrNKMM1blGa0aE2vLSyorW62JW3T18MKIe0SAQtNr44lO8+cZXJwzDksQzP45YoZA7svYmcTMzhUtf7Mjd8mx2Fha+CrYgOaGtERGZ2Az1CSYM3tksbbPf5yL7curtR2XVEbUfCcsWc5lBVrV9tUx0kCz/EKGZexluf1eq6EyEElQBtfBF9PTBIBhozOjokHONZAFgLTFlYpB2gRMS7YTI2dR96soZrzCyXMBEani2oozUPIitQ1XZrEZSQDKqMLKCBY7ABhfbHaYShhcQWaDWmYuHN3DKZniFp8Tin0gdJxm+YNtl+PBN9DT5PJwtzDoa3hqtrPiswqiuZJEuikmMgEIkkeLuaC8dgri+shh3gBxDTVGEY0Uzo/a3z1HKdG5jMC911dLk6lV0qprND79E5kAHIzkYJynsz1qgpHzHNsrpUlWmeaUOWMeu7L3ggW6ksxUKLXI62PTEUo0o6+2x29p7LLU6Qa0pmqJ6yDhaKqyujbNqrs6qSGESLGahxUzkIGayqT5tsNr2GFTLWkZQOPFNa1vtC1xi/oETkMmY1lLT1FfF8LNPTRTmlcLIaVyNLxGUGxIZegU/aPe2thj2wTBkbeOLhBVDI6OcntGokeHonaWkWqqaNImnWUVCdmItu8xt16eZ+7FWvQpuOk9o7grGGxNZsMa4wbZlS3iHhaWlzChyfh6uzWtkqwWRJmCuzoS11YEeAY7+WKmHw7Kri5rYjLqz3eIK2WNfUojRc4nS44gqMMstVAlTW0sdXSF1DvURiRC2nVpJZbarC+nrbfGxp0HtMydHLXE+XGpaWo9n0QOlu+CUrMsp8hDmTIWyqpEaziOEvSsyt9kgRso3Bw9zS06JAnqGveOAhZUc6wJg8a0011RQVBTVVZw5LDSKgx1A38bVCObD54wm2ifMx3XHgpYIyjuj8MJ1yPmHx3wVT1Vdw1x9nXDKpURrHNR1lRlyxrpLPrNLPGCSdIBGkC+4OFOwFFxEsEzsG7KNE677laGLebEmL2m3iCPC6M5kczeLfaW4d4fy/m5xJDz64QoPimyqPNc/kro6NplSOYwyumtCwhiVrS9EA8L4v0MRVpEljz2ku8HaYFxumBsSyDScWhugdcNaMpiY0ZiTEi0lEey1wsOQvOrIfaC5K8jc/zbjThqnnpFhWpqMwoI4ayknoiJaeKsLkmJ5QjLYhlBIPTGwZytiw0lmhO06IzNhdzNmoSk1g2ow0qriWHVlkZz0TsXV6g97Nn/C80cPND2cJcla5DyLXZnle+5JArqN0uD1vJbxvgxytym0Emk12r6Lx4tNQdi1T+bmEd/Z1HDtY71afBXlwl7232YeJTTwZpknMbIZyVY/CtlubqLWt/1epWTqB/2d9umCHPMtdFWjBGx7D4PFMqlV5nVBdlUdrXjxAcPTetgsv9uv2QuKY3o6znDw/lFPMvZyU/EmT11AjjrpcTwdkRcA2LEdD64uM524U/Sa9oO1hNutmmPMKj+TWLbdkOP6L2z2Alp7rq++FedXK/jxZRwZzY5ZcZ1ZYEplvElFUSgs2zGFZe0HVj08D5EYJnOnAVCGtrtnYXBp7nRxtVWtyBi6Ql9Fwaf0SR3iR4qyJYpqhy9PTVE0g1Rs0SM7IpJJ3W/Xu+W1sdExjnw8Cd4vY7MuvePHTAhohxjrTfFJC8vYBgpJsVJtv638Nj9PwUABYiB68boOSe4H6WpZ1AiYEGzEahqO3Q2v8AecEDr44/khYDCZMwiE0FSpV41YAkhiCSBcHbpvYfU4HRJtxxsT2OgiFQufKrVJjb9m621WG19ienkevQ4bo9HjjjWtnRNrLW7jjLe1o5dKCQEMRq8gB9P62xSqM0pHHE6tl1uKT7LgVWLIPeZcz6RRTwvBwNTxSqD3gwiDgAegnF79A3ToccRzzH5unI+t6Er0DkD/hT1+q3pU2iN7kX6X6j+R3x5w9sGy2zCVO+BzqzOORLk6ZCSfA2viKDZqDahqmGEzZW1RgGod7W1b2sO6bdeluuNkyxKpVAdatPJYSwjtYWO1vL52xYpuOvJUatgrMyyjOgqUdTosoI6emLDR3bePcqVV61F9oQFOPY4gRqTKqZr2ve7y3BH3n5gYXiRZk2sT/mWxwEaDuta8MhEPdJ1jukaQbWsN/pikM4WzJBEqFZlCt+yZFLEXQkdbj8/TEaGZGSa0glRD9FxPxTwgrssQNezLq6XFNM3T6Yq12kloaNbfxD3K1SMMedzvJaecSZN+kuX3NERvJ2j5HCFN9rGqbc236MR6Y3HI7v62ybAafol8oWpg72+S0vrMjyyhElLDfNoJmX4uljRWDlVYRyxMSEWpQmwUn9YrvESLxkdkBEPJuLTMCCRLTu1gwdBw0rtL1RFVxGiRbPeDu2yBDhYkQRLmhVlm8WVZjR0FZk9Fpp5lWVZyGCyKwPQkeYI332IPS2LVN+pwuLdoMEfDusjDCNe/vUfzqhq481yjMEkYmbsw7CQ2LBrX+633YstqMNI7t2xLbpacIHNstzCmzGrQlo1c6gpmAI336+oJ+7BveyxPlxqupZpZJv+DzIlQNTR2+12w2Pn1wsupxfyR9NE09Hmiya5KhFF1G9QNvvxDqlEj+aFumLItsyrKcrG+ZoW0kaVlWQj0sAbf0xLKVMmAPAqHueiBUZjVU9XSfHq8MsTRlGkXqb2NvE7n78WaIbTc1wEHifQ9ir13Fwg349cktR1NWmQCqhiVatY1jAY2ACsQdvQbfPE06bWktedo4+OpE49O2v3IClzyudpFamo5FJKsZUJN7dCPuwzQEWKGoy8LavhpkqOUvLuYwLDGazOB3Y7J3ZYFso+Y3+eKOBBFXEE6ns/wDbce+/cqvKcTTH6H+oranhNxBw9knZKFZaFDqU7qwCbgje/r6YqMMEnPpH1U1wST1D0TfzAqJJuEeIHZpGqH0gszG7EsoJ3O/lfGx5PEVY2A+S1+JuB1jzWrOYVtTk0adgMvK1Ajp5hVKTEiGRGLNpBOxRW232xYrNAGnEkTEZmWxG+ZPenYUaTvZzYkeBt3FY8LzR57NnPDMlJlmXSJO9dHFTpq7asilDu4O92bTe46gk4x9SakEyHjRJykFvRkeWsGBqhEGBtIPaPo3A2XMjxIPet3ORTTnl7w0JFMcumViDsVIkN+vTfbHN1yRiaodmHHyH8+pbDEDotjKB5LZDLKloqZow40llZje/hgbxGtVwT2JxmdpAyqdN97gdR8v6/djHC07VAnWgmXcrqZTuLbC9vUG2FmJgFWWzrTpCYhGGYM7C4vf5fnxwnRM5K0IOaZuKclyzP+H804azSNTlVXTNSTRqANKsNmA8Cpsw9VGH4DGOw1Ztenm28ajqIO50kHrUYjBitTNImJyOw6j2QD2L45veWZDmHC3tCUPDOaFWraDIKamd1+zIBPPpdfNWUqw+ePoLmXhmU8O80v7NztJv3S0QDvb9E7wvDflQrufiKBeIcGEEbCHun4bl34/sq/L7hLj3M/bmi4s4eyniCCnpeEREKqmSXsi0uZk6dQOm+kdOthh3K7A4tJGW6dY2q3zaeWYWsQc3D8Dl9idH7MnIyrUtVcouATK50F1y2NLLcCwC/vG4xytXDU3CHsGUmWjOJ2bR1HWn1uU6zH9B5gbzvuk6z2TeRNRFHo5Z5FFIwRWME08HQKb9yQb7+IxTr8nYcu/s23J+qN+yPRLbyxXAILz3z5yo7nvsF8gc6ojHBwfV0tW3ZWZM0ncv3hqJWQst2Fxewt4eou5Nw+mCG6Im8FwtG5229s413kW8v12gy7bqGerUq+zz3UHsnZ8Sj5HnVIxBDao8vqGYAdf1lLcAEje9z09cQ3k2jMS8RqDz2G+lq2RqOYUM504kXt3R5HjYqL4s9y57PHw9VU8P1YgmCvoNXk8aXbVpAZ6aWNug3a3hivW5OcYFN7pMROic/wDCDA1bbjYrmG511Pri24kZDeSqYzb3F3C9WVFHxtktFK1mZkXNNBBAvuZH/a1DodgD42wz+iXaWi2pbaWAdWTxqGrXZWBzwtJZf7w9W79yqriD3B3GUSVUnDfHHDGYspsinOGheUXtsKiisp9C/h1wmpybWLQdJp7Hjv8ApAeKcznlSDrgjsHvCovNvcp+1fw3ULHw6nE9UAC6TZdmeXThSB01R1kLBuu2kDrvhNTkOo5xDqbDH6TfJzR8LrZ0ue9CJFQjrDvSfVRGb2Jveacvmr4sh4g9pjL6eHTGxhos4CXBG6tTtOGUEA3FwRbe2NQOazarQ75rmdWgfJ4I7YHgtkOduHJ/tWntB82pxXiX3x/KGRaaLnP7QNAIQHMWY1GZNEQDbdKujKEbW3JGAPIRp9JtOqzqFTcRkSFBxuBxDemym6d1M+4oZvefe9N4FkNLxJxVwxxVAXWMrmvDuVTuA3dIuqpJuGO99jbcYrHANrn5rXr1Ax8tcHT9F1jdzLdHLrspPJuAaPasw7QW3EaQEi4+i7aFMcq4wzWn+IiWClmhDkKRHbbSoG487YpAkAX4k61oKlT2jtMi5ues3481KYON3dQr0OkbnuubH774YHFLLQnODi2iY3kjmjBPXYhdvztjA7YELgn+DP8AL5kKrUWYLaxve35OIcWlLcyUhNXUxVdE0Zt4FtrfL78GXTJ2oQ1Rtswp/wBKUz9uoHw0wubX+0v88VKrgWVPu+/3prWwR1+5UXldFGlRmUyvKrrPTmUX+0fhIlAt5W/HGhcBoAja7xiVvqlS8cZuVwZHw7XZ/lWbmlqsgqoazIKbKaeGpfQ0dXEwnV2YXsVuzC12DaNrG+O5wPKNKmyi531XBxg5hsg5i5gx1E326evg6ri9rc3NIFtZiOwkeC9z/LauDiDPuJ04TyjM+IFky2nosxPekSiiDpVxkNa6XcAk/bMqMLlF07HA1qHRAcWNdp6W8mAw7dwjLR3lHX5PxJwz6bQHHolo2fRLs9eZnqEp/roamjrs3q6ifjGrzSozSsoZ42dmoBlugGCTsh+qVVZ10yqNet3VybWXWcpCkcFUDQ3R9iTOvTAFgc5zgZESRMSk0XVm1muIM+1gR9gk3Nza98/q5LWfrChZpu9FcMiglCU2JvsQDa9+ouNiQRxbyA4iOOO9bdkSCcuOPHUmbNDfIc+apAGnLKzVZdRUfDSXsD+A/nheKaTRe0aweOpHhCBWpzqc3zC155G+yhmtH7J/EtFBxfzMzD2lOIsqpq7hmpyTiCSSHh6tiSlqKOipHgrLEVXbSUlTM11YTwMoiFLIJOv5w1uTW1BhaNOm4Md0nEUgXOkNIlxBawAuIvMta91+g3f0K+INU16ziGRYEOgA6Rk2MulrTuBLRM6S2f5I80+NMt5A8L8MZxLX12a5lkFH8fU11ZK9VT1TwKtUXGorJI0iyEu1yH1MCb40/KrqZqPp0I9nNoH1SAQBlDSDsmCdq0em5j3moOmCc9skbLx3GAo/XSUtLVZLmNbTzyZfTZnQ1EywxvI4iSZSxCJ3222su9r4oU3dLbnv+qQPHakEEghpgxmmzhC7ZBRqDqVKisQAHYD4iS377XO+FU2nQaT9kevYrOJM1HRlPoFMOyMcb6Ta6k79C3r+OJ0SLBVXPk3UhnXKsr4jyqryarzJ6COOiqZBWQBHSoCK0q9zd49Q2YdQ/jbeMQZ0vZzGqbxbr2p9MtaWl2e5Tmoz+Oqzii4hmimHw1FLDClLMjlnkJ74dumkFuq+PhjX4fEOpEzeYGZFrdfBW3rMbWLdExE7zKYJ4Q2VcSZbRZpTTZdJUO0NDNL2CUcTziUyFSO/K2hUWxJCK9jbbFqhjWFuiZBtqJAE5CAZJJBMxAG0qm/B1BduW7MnK8xl5ncmDiCkz3MqVq6vSilhjp46TtIJoywYHYuitquSQNVrG46eJtxjXmSRJ41xO0lV69BzCNgHHZsHvVcazURI5VoJDJYR7XuDfYm9uo+pGHhxzQReyF4IDUMeU02c8QDOsxpc0ImqJIUh1MkTyISI/smypba4sGub3F2hiabazXCwBM9gjv8ABZiQXAkAAECM4zG3u9ynuZw0EeYH9E0uX0NBIkcnY0g/VRuUAYRiwsCVva3VvPrGOxBe7SYZgAX19pJ7PGEqiwCTU1q+uQVTQU8PGMVbLmkRqqjK6KnWkpxNJNO7TCOONXIQOzsAGYgWDDYkYrfNhVa5pBm2R64mZAE3kjVAN1boP0SXNjoybzlF8r5bD2K+6jh6oraqmzzLeYFZW5fJ2UkYhcU8dRAwj0lVhnUrcN103v44rN5Hw4GkxxvcEhs6tmieMlfdjqkljmC2efqCPHq2KM8K8J8G5zxHJlefVfBvMPLmzGCCqhzbKaevlpZQn+pLVSFlSVo5ehYlrgEhdtryfWdTim2oSJ3xFogOLgQTI6Nj1BUsYy2kGaJjVae4C4B16t65/ZzkeXUecNl/DXDkrZnU5tNQUNJlta2Xa2DSPYOJEjRVjjbdttlHjcUab2mC7R6yB5xPAUtL3vLJOfXr2XlV1TZqubcW5bQRDiiTLJrO9TmNTRT0wp7qLStUK0iBncx2VrrcsWUWJu6OkwAmQdWkd2qSDmDlEXCaaDqTTJh1xZpBm4NxowRBPYtwpueXNWsyHhPJ4ub3MyShy6lNDTwU3ENdBDQRQQo1PFCom7ugRae6AotsNIAxRxGCw5pBjmAxtndYAkgRFojLUqjMVUFRzgYJvkJM2JPRBM53k7ZUk4T9tv25ODkp6eHmhX8RxoAghmz5cwU+FhFmlG5t4W7a/rhlKm6iIoV3t/xPA8TUHgorUsJVMvpAk7WNnvYWE9cWV/cMe9a9obIho4w5ccL8VRtI8jSNlbxuC3XRJQVcqhQRsgh0gk90XN3UuUMdSMCq11/rBp68jTIOWqLSBmVSqcj4Gpk0iBqc4eDmu8T5LYHI/fC8tatFp+OeVWdcOykXJy/PEsradiY6+GmbYnbvnw62xs6fOPGtANWi1w3F7fNrx/m7VVPNak4/mah7Wh34HT/lU4pfb49mzjCU1ScUcS8O69wa/JpJEPj/AK2lM62/ni/S52UH2fTcOrRdH6rif8vUlDm/VZk5p72/iaPNSNucnJvjSmqIeG+bHLfPJGRv1MeawxTG+w/VSlHvv004c3nDgHmBVAP6Ut/EG+CeOTcSwSaZjaL/AIZXFTjFqXKvedcxqRqqjQ5ny2pq6BTKGJKKgbQelgFZyRsAo33tjn+exa7D0azCC2SJBkZO1gkZDUuu5vycM5sXntzGrPWO9bf1AMTyQlFRwzBtfdKkbE2vf8jbHnT2mbFbtr5EqbcByBs3I3/1UjE3vtpJuRhVGPaCNqmr/Zka1btJKEqE1dm2/XVuPS+NoKdpWtgq5uHoCwR7uH3uqNcHfzsPL8MW6NExmqFdyt2gpmiQMY5Qv2ixFrDzv+OLDgG5mOOtUHOBMBaL+0jLIeYkbxo5gky2mUOiF0OkyAi6g33t8r4Ti4IaWm0des++43rccnHoEHb1bFrnLWInaKHcDrboTt4eu9sUSwg3yW0aJCY6iQSvrkY3v+106fk74HPNFo3T3w1wzUVuaZVntPmwoRSJMpgFOJTLriOpiSQRpXVYAbk+QscweHbWqim6bXt27R6jMQgxuINOiYAOla/YeO7q0W5pUFZwdwHzyy6tsZV4OqMyWFKhZ+3RZmIBZFGnc3IsD43GOlwmAa3lCkWGz9OM9x1gautJfitPDS4XDmg6veudmdR1MmXRzzxsqdiklltpQmxtp89/X6Y2+FeTGkeIViqwDJVWsbZDmi5OkUn6OqJHnolCjRTS/aliHoxBdQduoHrsz0wKp3T1nI9uvYQkRHQm4y6tY7PJPMqQVlZRpItTOUmWTVYWUEg3O97Xtt9dsY2q4NIOvf2FMZhp6QMAeKB4tkDNQ1bQNECrIb2LWPeHW1jcHcCx8CcWKRLgQdXB48kqpSDTE58eqhU1TAsqKyzLfqxUdB9el74kaWULDNyCnXKcnOdVIoMtWfMK9rWpoqaaSQ79dKI1h6nb12xFWr7MS6wHUB53UBpJtdO2Z8E59wnIkedUJy6eSnlqoryqxKobG+k9dW1r7YmjXY8SwyMvCUqo4gw9XlwJwZw+tJLXVGXw5nXpKyo1SS6RkWtaP7N+u9jjQ4vlCqTEwCBlrtOea2LMK2L7/coTxHSTZXnFbw/CrQ08FROaNT3hEslpbKT1F2Zh6k43TAHt9rH09EnriDb/AAxsWuolzXBh+rI7Jt4FQVIcsaEQtX5rGo1/bgAJYixaxPeJt19MO0i0XCF5m8rarh2mgi5U8tEhd3gtmUqalsWD1MR1EdAT/HFLkwQ6vH2x4U1W5UJc9k/YH4nLYPJ8zhpciy+JNLFKUIdrWN1v+7CQ25B2lZXBLiepM3GOaQ1PD+Y0xdSJHjA1CwvcG34j7sXsIOnI2eap1W2A3qis+yhM1hSF640AVWDEILm/hfUpH0xs7aN/DgpTHlpts3ofIMkGQ5nTZ1SZhR1NZG5dXMRUbx6Dsr26fjiu6i0gAHKPDLxsrArOHRLYz8Y3ble/DHN2s4YoIctp+HcjqkV3cOKyWO5Zy32dDWtc9DihX5PL6jqmnc7t0faTxiG6IaWmwjMe7eprH7R+dxoBHwVker/ezKc7/SMYT/Rbh9cd3+5EK7Bm0+HuRCe09maQt8TwHlcjgjS0GbyRgC3jqiY36W9D4YE8l1dTxHUbH9Y+qIYijsd4HVvSlP7TtAb/ABfAuZ073uRBmcUm21jvGm/X5W9dkVOTKpm7SLbfdOz4QmMq0cpI7B6Eak6we1FkbUsjHgzik1Ia6KtXSBWB6FnDXB/7pwB5KqhxB0YO8+RHqrIxFOAQTPUfefEKD557RvFNa5OX8NZfk8btYlUFXLpv1u7opO/+yR+7Fj+jQNc9oHoY+M5oqeKGS+dH3pufZrxL7QfCmb5vJUzVL8IUSLJLFHG0irUVNu6gC2G4HoMe0cwS0YMtGo5TIFgbbl4n8qrT88pPP1m57ekV9Bn9koSQZh7e8qab/D8ILc+d82I/EDF/lT6TePrBWOQR/U6h/TH4CvtYy1J27NVkjkbtj6kASD+WObfOgAMo/wBKq4ojSJPH0lIKVagKtnj6LtbcdxL/AMcDUa6DH6Xm6NYyt2BU3PBdxtCfKOGUMrMUcWQgnbz6YFzIJ6z5fzv8JrPdLexO8YZe6tj03BttbCmSTZKJE8bQj4oS4B0lLNqGkkHZmN7jocOpsDgONiS4hE/CxRlSI1VbA/ePDfGaLQYi3HH80JeSbniydUh0g6RGjBgb+W/lgyLX3+SVIJXnZINDNHfa4Nr+Bvv4eGGC5gcccAKQdYWLU0asT2ekkWuBYjbzwBaHOym/XrPGxE07E4rJUwoRBWV0SXPdjnZd7+Fj1/liNANADRH8uO1KcAbuTVmGXUmbpJS5tSwZpDIGVkrIVnDEgi36wHGr5er1BydiGhx/s6msx/ZuVvBP0a7HN+038QXyeZPkeWSLOz0kQCuUGldNgEW/THD4cB1FrjmQF6XylavUGxzvxHyTu/DuVvv8Ilz3hbxOGOYM1Qa+9kF/dykLaSCLee9vz0+uBbSE238cZrKjrBIPwyygOjkkX3O39MLNHYoLwgZeHp0vdtR6m5P8cCWLPaDNM75VOMwpgdQbs5XNvIFev34rVG6LXHY0nz9ybOXWq2pSGlzEKGVTJDva/wD2MY6456wbonVPot66xHGtyh1VzR414WzPimgyrL82+Cy9fioHi4fiq4qhI6OKQuGcqWaNDLcht1QIBqtfbYSiyrTLnVHA3npWAlonR2EObN5JBiwXS8n8nYapSY6q46VosP0oEnWSD1TvSkHPninhyvSjrOGuCa+rjnr6qScZVWxaoGVGepjEckjOXM8JMYC6dRIH6sg3KnJtZlMsFQgNBkFrTEOMRBylpcXagQTINrbOR6FV4rMq3OjBI/R3awIABziNQU+4N58niamzWnfIKaepipFjedM2nkjYzu8hMeuMaijqAG0jWhQgn9mryphsRTZ7JxEG2RBho0ZPS+8DOZE6wBo+UMC3CVG1AQ7SkwLDUciN7SLkA5ZKIsNK9m6FOzXtNZQjSArglWt9khZL227u/wBnbVlpjcb5btWuy1IFhGv3/wAuteRaJPsIkdl7RQAQLHqV9PkbA36XAwRbBmI8OwICdYG7uUfrOFuFq53at4V4UqnY3LSZXTMzG/mY73673w84ioRDnEjZn5yjp4h7bscR1Ej1RtPQUtDS0lDQ01PRUMMaxwwwxKkcMa7BVRbBQPAAYW9xcdJ5uUBuZNysmS9RS3BYmpgawHQdqm+2MpHpg6v5qCOiVhlNDHR0zJEqLG01RKAANr1EvTCmuAA6gmPMuPX6BExyxTVFXTRTGGeE2kBQaXBAbxFzbVpvcbHobAirToEVHEOgEzGw2k31cZK3WrNNFjXNuNc7zqjPepJ8DUZpFPWy1NDEYtMKKkN3k0qBdzcAm2kAgeFvXECoWAgm/d6+PcIhPdh21ocJA6/gozMyJAxzAUsNE+hXkZlTRrYAbk21XZQPMlR1NsWWlxGibjtVCwPRmRPHcmfg+n4xo8hp8qznMMohzyn1QySJBLIHGq4beYBX0ldwosdxt1ul1GI0QTkcid+cgeBR4iuNMvYDo5gTxPqrJpY5Myp8ygrK9m7CP4hNadoXlW5AuNxsHF/MjGvqNDXAgRf3enhmpoPc9hDjqUXmgpm7YwtTu5A7QIw1rtsGHXz6+Rw8ODtc8efGaquBABcIVdZVkseW5vm3w9DEf0lnkVcahGGouuXGBkYW1EnukG9rC2GucS1rTqnxA9Z1qwakjO4Ef5pV1cKf3Vzbh7i/MquooKmf9EpNk7SSvG7SmYKWhUCzybAFHFtBc+F8YHQ1xOZA89WzVM6pQsYJIfY9kfy6rpLL+KKXKsi4k4Vqs/pOH6XNpI5KqSSOuImgjoq+JIg1MrAB6irg1CUadKB170VjdwOHLi7TZpNEyIDtRAME6pOom22JOjWbT6ZMG0atYJ8Ba+45qxsw4/5i044sfhTmnwtmCfG5TNk1FWGAGnokhrI6+lHxaKDKZHpJYZX7qqqL/wBkwJVcXRcTDi3SJ1vAAmxvqOzVnaABdw7aMMDxqvrk9GMr2gzGfbe5uA6/M8l4o4JUZ5lnFOVZrxJnwzKY5XSzR0VFR1NamVvTywtejSqWWgmjj09lGPjmJBkVVW3E4b2pLKki1pbmdsyWwDqMCMrqK7XPpElkGBFzsGl96IInP6IyBWp1bwxkPEeYVtNQ1ubR5wlbPPC1NZpoXEjguiujLezspsCLNsMcvTxOMBgMkHjMGeI6tlQ9iyoKjHQ5p8R1jtVNcS8GcO8ESQ0lHU5nRUD1NNBWQRRgmmlaSOnEYUqWUHRAH02JIDEEi+N3hMdWc2KrYIOXhMaoy/kFQxVVznyH6ZMmTtJk3GeZPaU3cu8+euquIqaZ9SrmWZIguCY9COth6WUi33YdWu2VrnMh0jd5q1s3yk5rE1E2fR8O0hlDVVSWkEjUw1GSOMpZg7C24K2UNdgL32/N2rVZXLsO0uq6J0dHRBBNp0nSGRP09CoRMNYSbVatNtQaDxIzIJIEC5kD6QgGW6TZ+0NYea5bRVOXfC0cuYZjH8NDSrPWziWaRQqgyTOqqGkNmZiB1NrtbUavL9BwxNQO0dK06ILWSbw1pLjAmxJBMSQJ0Wngamg1oBkbbHxAA7ItlJiTnFUZlRhVy6I5tFmSNTinhr1jnkYOQv6srpsWVRcnfcbXxQouDSSNcjZrGwalsaVClUH552iZ+zpDXncEdxlM/DvD/CvFGdGgrqHJZaiJJGrEg7EzU0g0gh2iVmBBLL4jUMa7lLG1KbBomTImRIi+q57vetpyJgG1axpvJDQCRBjWAImBEXgqVcbcsOH+HsvoMwyvNuJXimqfhmheu1JGxR2BAK2v3R1B6nCcJjPaktgDqkeWis5U5PGHaHgySdYHnCrZYqymRKRMwE0DQPDJDU0UUscyvHpcMBoJDq7KyCylQNrXGLwYAIbMSDY9oOUTvkHxnVGtfT19Z7tf8+pWFQcxuZ9CYKeDieSsjEbaRJVSiwXSALSLKOht18MVhgaJNgO73H0ThjqlzpHwO3bCk+Re0Px7kk1RND8IzWeIzNSQTDpbYhkJA0n9ki9/osYClpTs36u2Ph4Ky7H1SIdBm+v0lSN/aR5gtULJV8T5xk6BhtDlqU/3M8fj/wAVumNtQwuEF30nG32j6QPFUnYuociJ6viVYGQe0euYKiZlzS4r1AaWX4qXSLC24gJAG/lvjcYepyMID6UdYLv9R8lTrOxmo+Q8x6q0aDmTwznV1k46yXM53J7lXmAMh3P7E5Bva3hjpMJjOSx/ZlgO8BvmJ7lrKgxhMnSI3GfKVqz7QGZGLjHLZKOqMCfAxlTTyFFB1MbjQQPDqPL0xc5TpUntbogOEHUDr23TuTK1UAySDO9VNFzL40yzSKXifN5IuxQ6al1qFvYf+UVj+OOdrchYR3/LAO6R5GFu6fKdYfWnrRkHPriejcJWx5HmSbAh6Xsza++6MB4DwxravNSgfouc3tB9J4urjeVng9IA96Iz32u+PclyCqi5Uctcq4w41MUtqGurZ1iqFELXMQiQvLINN1huNV2UMSVGFcncy3CuIqxMRItMmJOkAOs2yNk7E8p0nU/zoIaJndMbp8PJc809uqj4my3irL+ZOTca8SLm3Ddbw9qy6shUUgnVR+rNV3ggOskMCVawCqLgWqHIWJo4tlZ5H5txMEuHXY6QGyBA9b9YUHUSylYmDMA5ZZRPWtXeJPah4HyuKDIOIsv4lySoeiidKlVE8L/s2uukg/q28D1GNhQ5v1gGvp9IC1s7W1ovnLXSJg7++ybKjmfw5x3HEOXdHn3MSopmgq6oUwFKmXaZNjNJMyaNViq6blrkXBwY5PqU2Fr4ZYgTr32mQDE8SVg4OcbTqUkqOJaKTNq+PLZc2pqamr0eAzsytVUhIaKQD5aQR4MCN7YTicONEkiA5p7DBlvWDInXE7lc5McT0Ndp8p6iIKl/G3ZU2XZ/DFUVYljlFXGWluGu4I07fZ0G17jrsu9y2iQ50/aE+E+fUq1UO9m0mLED09VUdPXzT19HG4Q07y2Ym7EruSL9MZUP1hmkMaNexb68spqPI+E8tmqJMvyehKI8srskETEi5JJsGO/jc44zFg1Khi57ytnoAWVDcy+P8k4lrYnhR8vamgq8vDvULItSjOrI6KoBAvqO9z3hjpeTsOaILXQbgyJ1iD6ei1NUh5D4zAz3H4wUzRc5M7paWSg4ego6CLtHczSRB5Bc32L3UW9FwP8ARjCZqbtwt/JNOIdqHE/FNkfEueZ7StmdbmU+aZjHOZ3LvraSNQBoDHoBe1hYd7F6jRDQ6m2wOWoTc/FV56QceOPchcxyWtqM0kny/L1qaV9EnaAACx3Or19fLD2uDmjjjZ1ygIDTuW7mSU6Nyw5URmIQn4SsbTptZfi1UbdP2L7fhjX8iyKdUvz9ofwNVTllwNYaP2G+bipVG87UEbdlLZYmUEL4B1/HDnMGmRncoHvy6h6qP501TKkMBDRxCS9rWuQAP4jDKDIuNyVUPHannI6PiWvccM8HLkNHxVnFdHl1LmWYUiVIoESlqqqTs1kjkUSyCmWNXZWCFy+ltFiOOxPsnNeHETotFiYdUqNYHEAguDQSdGRpHRbIJlbzm7hsM8VK+MaXUqQ0i0GC4SGgTI1ukwRYRIF1F4c6nk5dcRcUwfp2aCabiPh14M/kyvMa7Ka+mo6qopK6jrqRTeNo6Ya0e6nUkselCAW4R7m48UHkzTqUGvbpOcx7a2i0kBwBa5lQuhzdFr2NcxwFRh0eownJOGxL6TalBjSQ2oHU2ljXt9o1jgWkuBDmuBBnTa6Wvutc+AOLOKanJ6/MeIuMqfOJXoYKqFZ53pnohIJAWkCUjLIisqlizoPBSwuV5TkmtiXua4ucQQ63TM6LtEwQTeL5EREnSlp9c5xczOSWVvY4fCNbDi0kMaZgNNpeCCZIEAnaBYGUcR8X1keWpXcO8W8Cx1EX654Z8zhrZKiNUZmSKF6JCzmykWPTxN742NLFVHsDfaEOMQemBJjbpCCN5vMZX0OG5j4AVSMRhCRlZhaBeBLhVy1GQL7DZSfIO3z3hvh7OqzM81grquggqphSTdjFrZASVjA0oD1sNuvTGuocs4h7A5zpPS8HvaMoEwBJ1xe6875d5vYbD46vh6TYax5AuTqG2/elEy2dpHD5/n0YBOzSQtb/AMURxYPLNcH+fvWqHJNGJRkWXVepexzjNW26S09Ow+8IvUYxvK9UcFC7kmlMZJ2jynNSil82jIDA96gQ739GGMHK9TSkDjuTG8lUxrXEH3nVLPTc6uAO3njnZ+DqVgyxdmLfF1Q6ajvt1x7R8mmJNXC1CRk7/S1eJfLBhhSxGHAM9E/iK+iL+yTx7+31OFvpXg8H6rm1sdByp9JnH1gq/ITh80qj9Nv4CvtQy4qDCQYVftSTpO4OvcH63/HHPO1Dd/pCpYptyePrJ9gcMoJlDEab72P2Y/z9cQ/WDv8A9XrKq1BBT9TSFkQlwraUtf8APphT4c7vVWICOWbs33HeJH/e2GFht5KGOO1O8E4Dp9jr/FsE02FtXoCkObx2FGtWItu8gc2tv9ra+DLhMBDo8doTmj31bWIIsSb7arXGCJBB7fJINiCl1KOqNdegPX0t1w4tEzxmokgLKRbtZNO3iPDb/PAMF541owQlmsrSBbjc9OmCm/S4sgmyxRx28a3KqxsVAv19cabl0aWBxH/l1PwH3J2H/tWne3zC+TzKS4asjFggqHFz/wAC/wAvljhcEJw1P7o9/qvUuVp+c1fvO8yntV1KQ7EG/l0+mLTphaxZrHGFGzA7fT64lqE7EqdBSxQKSD9+FEWQ6SCcX2IJ8bA/h+OAcYUgzmo7IgOcUY0K3+FqRff/AGo/z9cVapltQDLR/eVgOiOv0KoSFAslQqqL3itY/wDml8sczeNmfougP0uNpTNV86eefB1S+R8H8DpxJwtTzqaWaWklZSzKskqB1BHddz0U3xpcVyVg6tQvryNI3uRIADRJjKxGYmdUruuRhhH4Noc9rXjWQT9aZMEaoAgWibqHH21uJI1rariDk5w7Nl1M88sk80zQhYkdo9Z10v6uJmEwLM4H6l/Gwwj8nKbWgMrva5wDYDhrFhBN3Ro7ZBsCtyOSMM97vZvZa4lzhJboycidEySLSCL2KfeHudGRc4anN6fLeXtPwFmeVfDfFOhRhPFOHEa9220fYudJAtr9cbbBYLEUw+s6sajTAAJyLR7iAeqSM1yXOnB0MMKVKmZJBdYyALCBYa7niXChrMymg4eFbw/mWXVlZG9RUx9pFNFlciJcRzzIdJLXspQMCbg2xsiwaRAIsM73ysNdjr2A64XJvAGkAZAPbF7gastcESEH+nqYUFHWVNHnGWirrf0dDBUUUglErTSRoXRQSkTFC4kNl0MjMVBwMEQNZE9Vib74HXNk40zLhIMXMEReBbbqEZ2OxHFgwU6rr1sB1vjARrSUpMEZ5Wp0miiFiodgxUep2BOMc6TKwZpAwgyUbnQAZ4NQt0vKu3z3wbQJCxzrEjeicry6vrylLldE+Y5gIKmVIEkWMzFJZmKhm2B2Av5keeEt+jbYnsw5qVdAaz5C/km7OaY0FXliTZhl8+ZJqed6WKUQ0sbACP8AWttKj6juLFTYHrYNrU3sqFj5BbY6tkDfYzPAcKbRT0mGQe3i9lLsrz+myii4qoa2OGaGSAvGzbtTuY1tIPG436bb7gjGrr1oc+mdfu81tsGwGi2psURk7ConyjKq7JIc1o6rU8zvFC9LRvCqSxGRGa5LSBezKK1njBJWytjcMdoy5roIy27LW2G+5c8WTc5fznu9RmEXktRQZnWtWUvCub8PZjmVFHndc9Tl5hLSsEgEVTLcg1iJDGrRkkiNBuQBgnFwGiTIbaxtrNt06+xJeNu022R4QZ1a1IUlpcooM64izKsSlyymheCUaSZZpJVk0RxLsGY9i2xI6Dr0xTrMJaY41+QKv4Cm5zpGru1e9UZkXODlZm2Y0eSUNZmeV5zVy9hDBWZTPA7ubHQW0lV38GIA+uLvzCo0SGxnr+O3cprsruEnVvHkrNy6kE8rMy6tFXJa48RTthLxbv8AJUnzBA4unVaOdXm7CmqZ1Q76IXcLt4kA22/njCACp37U4cP5zR5S+ZpLWLBPUQmm09iXEiMjqV2YFSdZHj16ed7AY2lSBBEnVEWNx5FDWw7n64Ch0qdpEaacSyRtZWCuVtbe9wQbXUdPMeF8a8NjI3VmLyE8x5pmcGikUwzQx61C9mki2DEkgi99yTcbbjGqxnJNGs4udMnYercVt8Hy7XoNDGwQNs+YIR3Bs1K2d1FO/F0vB8dVRz0jV0F2VQwU9lIVuY4pNOhpAr6QdkbpjY02NENdlxnAy2iDOSpUcToVC8tBmcxlOsTbSGbZi+sKIcVZWM4zD4Shrnlyv45GE9QjSzTlJYmhku4UG7pqYOt2DDZTfENYGjo2A1eG/wAzNpuhxGI06r6puXEnUM51C3dYdS115QZjF/eDiGKaRXqmzrO+zB/bcdrqt4jYX+uLWJPREKajJG6G+a6Bcv8Ak7nfHHDfGddxTBT5D+l5Jsq5fA9v+uqo40YZpVyRkMkDTlqdEUaTGs0urUYwd7yRU9g9mIpvOkZGQIE5y0yHDUQ4QZ6itbi8PTqUvZuvrN4tsEXmLzNrDWYoni+DM6IRU02UVC5pDmHYVNEajsuzltIsqSyWN0Vr6rg6tI2JIGNHiKj3uc593a/I7BGqwgAAAQn4VrQdEGBHX1eqj2c5nUZNS0k+XUzzVNOlXFTqX1QwyVHdFR2BADGPW7gA94qnQAnCTGev3+Gd8tSsMIdAPF59ITPldLUcN1eS1/CctTQVUVT2bzoQJHp5BaQybAOoKxnQAoGkadNsLq0mVB0hPG7+Uak2nia1PS9k/QcQbiOuL/zU+zninjriGoy/Ks8rqSsyinYyxu8KiWOpCaEc7agLTSiwJ+zfxGMpYSmwjQkdpI4CRUxWJfPtqgcNgaAZnaM7ao17lEo5YMxGU5hTUtbksSUlNULTvMpuZKYDTMVJD3Lauv2tJ8AMTpyJIvb1Hr5BMc0iRnM3HXNuNqtTMuH+CZoKqqyDi/MPjIoWlEFQsUZYXF1WS4u3dtYi9ulsdseRuT305ZWggGIeDeCfolrTfcSuXHKOJDtE0yRbNpynaCQSJ1qKU+TZXWUmWVFStVST1lQ8bdjuygEXIivqLFnAHgSQDuMcaAzRLnC/dvOyfOY1kLqQ5zTE8ZJKpploY2efM6jKcqX4ujgrY54wss8EQZUA7x0szxLcrZtTBTcGwvrMa7QbMNIB3a/C14IvGavjkqt7Jtd4BDpgX3iT16Ji82G0KFM0eZVPDgqYY67ORTx1Wv4bW6tpAYq2klLEtdQQRuegJwxtV5phpJJMd9sthkjvjbFHQ0C7Rs0GONZss5OEBlNPl0pE9FR1lM1VSfDVLQ64S8iBNCyFToMRXdQWHeI8cCarZsLEni0e+8SUyrpaOdwATN8+scQsosqqowRT59Xpdtknp4Jx0O/+rQn/AMV8MFjLB3ECPMqv7QR0ont9/osarJ82mQSovDleLbAxVFHI1ttIZXlQEjzAGNhSx1UCzyOses+iHSbPB9AovmnDcjrI8+RZgJh3DJRZnBMgvtqKSiJ9IJubAta9gTi4zlSs250SBxs9YRNAnonwPpKqaPibPeEGnz7IoqI5rRml7PtYlljj7SvpYJGKNs36ueUAHxIPUY6RrC5jjrDHuG8tpuI6xIyOoRrTNAOc1hyc5oPab/z1LljxOMwnz3Oq+vzePPK+XMZ+3qJKgzTzSdpICS7D9aoEYBkF13jAJ3xtuUf+IqkWEujqkxtyEdWWdlssE4eyYBsHkFsFwnywyPjnkxmMmZ5lUkyHMVemiYAhVFu51Kki41W8TbrjnWYgNxh2gtjI6h28WhW8Q5zadriJ8epa48hKbIuBJeO4quLNnoDKkaRw0r1VRKIpHsoSMDW41CwAGoja2+J5ZNSq8FsZRnYTB7AYzWwo1Roib5G3dKvnIKaLOeI86r6nK834XjkjX4KkzSBI5TC05JmlRWJi73adw3IEgudsa3FPe1jQ28EyRrMCw9TrhW+T9FjzNiRHZePRXVn1GtRwRXUb1A7L9GAuFQF3KxghjbdrEC19xYYnAYlrXMZxBlUMbT0nue3bbvWt9a1LS1MM0NHHFOqo6tK2kboNyg6nfztvhzWEsg3/AJpbnGTCCkzaqqSzV1W9U4RRGGk2UatgLnYbEeWDDNGdER1cb5SzndZ1cjR5lVdjKkbGRVurd77A2BxFIDRHUPeoI1DafNLwUCyTRxu4eR7FBuxa/TSo69LbX8MMmBxxxtQ31BSWhjFGuWQVCtCk6zxTKy20q5UHa2xBsf8Au4mYl+wjtgeonwUNfpEgG8eMlSGnp6oZJTLOka1FFI9K29wyjYGw8R0/7uFlrWufTbkL9mfnPemFwkPOtbscOCSXlxyphluoXJi63uDZqt/Px7uEcjtIp1Pvv8mBUOWZ9vf7LfJxVhRLAuWiMaw2gDTbxL/nrgA6HHrPolPZBF9nqVHM+EOmIKNYdxa/j312HpscWKJJF+LFLqDjvQUud11DSVeQwcNZZndNUzQ1wq2zebLqvK6qDUIp6WaOKUBwJZAdSMrKzIysrMMI5YqCmxrz0tLolpEgiWvzBDmlrmtc1zSC1wDgQQtrzcrPaXFsCAZkBwcHDRc1zTYtcBceIhMVbWZvnEvFtbxJkWWcR8TZlw/Lw6mayZlDBJlVNJAYAYaemy+CFpFi/V9pIGfsx2aGNCVOrw/LBp1qFQy8USS0OJMZn6WZuS69g4l8aRJXZYflN1JjadBjadMVG1HNGlD3Bwd0i5zoBIEhoEkAu0iAq5yLgesyjIxw+Ios8hMDU0klXnFarzQd4LC6QzxxdiiuyKgUAozAg6jjVYT2NH6FiDIkC2RMGJEkaW3SJM3XU8oc+62Ir/OPZBtwYGhn9rpU3HSNjM5gbAiuIuH+J87oZMnLcQZWhheCCriz+urDRxyRiOWNIZa0R6HjvGVI3U28AMXsNiadFrRTAAbBAA0YIB0S2DYgmRHVkSgwXO+nTre0fQDsiRFIaUGRJFIOkEAgzmJzUqyrh39B5DlOXgteloaenW6qC+hFS9gzAXIJ06ja9r41lFjWtFMSQJud7nONr7Y7Ji8LleVeUTisVVxREGo4uiZidU2mBrgSh2pyrSWRTISdj0tvgiSbhV2iyfoI1ChbBjbfrt0wIMBQXJzMLG1kANx13P34gxCNu9cH/ejljzu4A1AC3B9P06f9cq+mPefkuj5nUj7X+lq8H+Wf/icP90/jK+h3+yVxv8B7e7oQCZuDkJ0gkjss4NvvAx1XKjQdDj6wWt5BMYWqf02/gK+0rKoymlkmKfriLBQv/akWuPrjmnUzohoOY/0j+arYt9yeNadIYZ4o11SRyoQt+6Bc6Y9+nocKqxJI3/6z7uvNVnOvxtT5C7po1dnpIRgNPT1v19MJfIceOOpVzdshHobEkhLWGyjyA64WG9LPi6B2xHRRaywZh2ZY6RtcG7fm2JaIbfj6OZ+CUXbEpUI6uGVSBdbsDe23j9/ljIdNzxdQLg8awn2KTTdSLOXHgb/a/P5GLAcSJ4yCrgItZ9kNrjre+42OHh5BHGvzQubqWZZtUpIYnfbqbWG+FMdkRY/zUluSNkdFO47o2vvYb/zwxxGriyAAwsEYfFxACTV2qiwP2dzv+d8ablx/9Srg/wB3U/8Abdx3p1CNNvWPNfKDQs61OZKSR/ipNvLYfyxwuAJGHpfdHkF6hys0/Oas/ad+Ip3Z1Ng1rWBt1+uLJ2LVlpXva3UWuLm4Fvzt+fTAl0GSphYibUBYXPy/DAuIFlBCQ19Se75739L4wmSTxxxrWaO1Mjy6M4oiQtzTVN+9t1jJ72KtZ3Qqfd9SmNFm9foVrtlb1GZ1HEBpaigjjo1SokWVmUyRLCtyhCleqsO8Rc2A3IGOepYf80ak2BiL68tUCY17xnC6X2Zc7RGyfEpRJEmdmKxutuhF7i5/Nv34Fg1pTpm6JnnJV0d2kVxoOrdSvSxB2IAJFum/rgiTOdwlhxGSSM+pnZ5QztZmY2LGwsLk7mw2FyQB0tiC4jJEXEqV8H5V+mM+ywVVHLVZRHUBqxipCBApbSW820ju9SPTAOcGtMnUeN9yEdGiXuDQLWncFGeJsurMgznM8qzCm+FbtSyJEbqIZCXTSfEWNvmCPDC6DpaAcxY9nHqnYunFU2jWOpNDhdKgDTfxHh+TixF5VQLP9YXCqFvpDfatY/y/liSDkFm9LvG3bUJ1m5qYDcf+lTDaYuOtLcZaTuPkpPy2r6Sk4oy8ZjPFQUtR8bQmVt1j1zyqhbcbago6i1+oNsKwb9AA2NuzaJ3WE7rLa4GqGV5dkZHVI1ceEqFV+Sc4sp42qZeNuG6KDI2plTOc5eqL0eZAQHs6bKwGjeVWmkRArIexTUXLGMyPuOUGYQ0quINSajz0W6yYiXCMgTMgAQLXgLKdF9J7aYbDGDPYJ6zBIzuZJnIwK05oc3+AuUkeRf37zWppZ6yLTTw0tFJVTThLLI5VRsgLAEki5NgCca2hQfWe5tMaRFzqid526tfUkYfDPe3Sbq3+G3JHcIZ5Q8c5a/GXL7jHJM/yieeljpBLSMI6COMxiqgdFKSCd01MokA7NmTZkO+VaQYdGoCDefSNQg33yl1C4HRcL/zg+ltnWrW08SwPVGCl4aaI5kEibtp1Iy0ganbukfFqe0sgtG3d7w3wkAE3O3V1wBfLKScr21Ks6I7N2evsnJB1PC9TxXJWZBLllNm/DeZ5RLkubQiomgmiiqauDsqmGSOKQAxSQ6m7QBSjsb7EFlA3MZ227SRqOzZ2LZYCpohzpgi/cDIPXOq9rLWDnLyz4h4Z5t8HZpLlNLm3DuZcZQ53T53G009X2dVLSKtHmDFbI6PTytGSTrEjEeIG2wuJDmm+o26yTffu8Sr9ePZOA1CNWoHLdfVuW2nD0dGZs6+LiqZZNb/DGOUKI5jCdLsLHUoGsFNiSRuLG+oJAGWfuHpNtsHUuecMjxmrE4Q45oeEKbO6Gu4Vmz5KqoiqEljzOWlkhKLbSAqkODYEXsQRtizhOU8Rhw4UCBO73gomU6Z+mPT+Sfcy5l8GZjlWd0v90eK6OtloqiGnkbMIahI5ZFksz9ooYqDJ1UBgqqoawtixiuXcRWpup1GtOluAjK+Xh265RihQbBbIjtHHetfj2AAVhqILFgJANQ03AAsehBPjcH0vjV6Y1/GPfPuRAiJKc8q4sTl/Bn3GMsHDdRBR5a6MucZ0MqpD2ksETF6wlRHYuXVSe8wVLnVgTSe+W08437tl9p89a3nN/C4evi208VUNNhDpcG6RBDSRDbzLgAbWBm0KS8S8cQccU4b9BUuWVFFmHZtUQ1wcVQlplmUNSP8A4qhkS9mhqDqLEFQFAwJEOgzGqSZ7Qcom8E7kzlzk+lQo0nNqNc92lpNA+homAC4dF+kLgiABnJKh6Rj4mkuE0moiA3v1kXx+mJcTx1rnAbcalqbyWooqnOuKKp2YqM6zpCF8Q0k6m3X0+u+LVedEHefJX60tOiNg9F2/5T8cZtzR4Vqqzh/jbK8qzzJrZBnuVzU6SQQ1EKXinZbfqo5YhHLcKVGhgLlCBsMMKtRoAfBA2SCNRjKSM7WIM5KpUa1gBLZDrjUd43wdWwjatRecuc8E8b8e53xHkufrl1JU9ijOuW1DrXTRxhHqXPdA7TTfuruqqxGpiMa7F1W1KhffVqzgZ5jPyvAMoqLIEWt4cdfgtV+P63K+HnoqY5tBnBkEcwlp4JlIIYsYtMqo2u0Z2FwdQ89q7WydEHjZ1+epXKTCT8exWfyZ4bynmVzG5X8KZuM1oMkz2qaWoiAaGo+GjpmqZIiy7xOVQKT0G6jqLlQpmoZ1WnVtnyiRtmEJboF5zLAerMDtgmetNNLkkOW8vOS/GMMsNPVcWZdm+Zz0UTzmCkqafMnif4WOV5DDT9nJT/qtZVHvoVVJUbTlPBtpuJZqc5uoZZGwAmAZjM3zzXXAMyPs/wCZs555+FtQUXoKOGlEscajsCqaUdi2kBRsNV+6PAdABYW6Y1LaYk8cBZUdMWTiZLVZpWNpAgc3IuNyOnXwO/riDVE6OuN3V6oAyKenqmN3UnuuzHNuDuBeH+K8xynOqumznM4osikp2kAyw/ERxfFvHpKHtTIyAyWXRGWuNQYbPC4Yupvrx0RsnUR0hB1Gwz17os0qfTFOYOd42G19e3WJ7CwtmVZXURgNVJPQJU1FRDGjqYY5GIV2RU7oJEaqSLbKMVcTSDKjg3zkT5dusbognYqoWNou+iIOW2+cbzA1STrTfLWS0T0dSs8lKscpWWRIe0YQvG6PZbHchrarEi98LmAN0HxHoSq2hq3R7vHUjoYDFAI1mRwEEbML2exB21AEC4B6D9+FNYLEhY6oekBrshp0jEbNVKUpgC0kjOVCKNySwIKgAXJuMPaCbASVFOo5rpZn1A+BBHgU7UzwvEhjkYo6qY3ZjdlIFjqN9QI3vvcb+OHU3z1FLrOLiSc90DwEAdyec14RzXKshyLiPM5soyrIMyq6amFRUVI/wccsulJJ0UakV7EJf7ZKjYMDg9Amk6s3V5TExno3iesi0IzRcHAFpMzG8gTGyY7lqSvDuacSNm+VZJRvWVX+GnSEHvTRwZjSVEigC5LmOB7KOpsMegU6ZfpU2GC5r2jrc0tHnnqQ1a2gG1SciCerPjcuTYnpqiBMwq46mWOTvtofSwLh5NQuPC4JB62tte+NjizpVnuiAXHuL9fv1Lb0JDQ0bB4BN3NeTmZyo4UyPKpOJspzLKs3y74uGKXL1Z6eN7XGp0RgQ0lwbtcqD0AB02BpUK8YmD0jt3doiDqOWrWtq49N1EiC3X657uq+1WlyK4W+C4Cy7Mlq6iozHMQtVM86yLHYFiqpayyX1MzPc77CwXfUYyoXVCNQkDw/lG6M5Vx5j1VuNRSQcXcC/GTREz1NfCQospCxJKTYDpdDitUth3xe7fGRKUwj2sbj4H4q7aygaSGup3/VhkkiYqfs9RcH0vscUKLyKjSMwQm1WgtIWq1bmNRDKgbNK/T2UNrSub/q1ubfed8btojLf5n+SosuJCcKTP6iNmWPPsx1nSCgZpD4C9rHwIwD6car9e4qNA6V48FlXSZ/LmGZH4qCCiaYlXnkRbCwuApFxcC1/mBub4OmIFtg27P555G6hpGjcX+KjqZctNKmaVVbPLL2hZDFTEhgD4arLp8D16WwyoNNujFjx3+aLTLD0dSdeIs+qqsw5zVRtUVVQ88kss32mcyd4hUst2NvlhtBukIOqB3NEeFlU0iww22vzPnfrU74Xr481lhlqlicV8PZSHQRapjuTt0ANifXWMKc3RaCPqw3sJGj3W7isc+QQOse7vnsW8HC1PUJwHytjqYRDVfoJDJpJCj/ABs9rX6CwH9bYq8ljoPAy9pU7ugqvKhPtv8ACzv0CpddTTA6SodVNi3S7HAOJl3b6JhPp5KK51I8k1ApEbI0qXAU3Fm6Hw8Dh9MCCBv492zXdKqAxxvQL3TNFjRSbwGS423LW6/TFPnKYZTG0nwHxV7m82W1D931K/RUzd/URcvcnyAB39MciQCeNq6aciivhEkg0EmNguzADVgwTpXWPQ8MRUL2x1oNw4369L/fiQ66jSP1l7PT9hG15HkjIvpXcW/N8G15nwUOEGVGqhTEz6AZSxsvduB6fvxAKa1SHLqaaS6KFJtc+Q2tgNJTI2qSpRxQgAndRfba+3riZMhE3cuA3vUozHzt5eHQUJ4QhN/P/HVePePktM4Sr97/AEtXhHyzt/P4b7h/EV9En9kkVTkPt7uQxX4zg4G3/oM3x1vKebAeLhavkK+Dqx9tv4Cvs7ooxYLHqAMrB0PQjtP88c3UI0QNUCO4e9VMSDJ42pzhEoVe+S/cALdRZY+npgKpa4Qd/jpcfHNLiNKeM0807spQKzX0Ko263Fv44RUEudItxtVfRgAo1UcEgMSBZreQsPHCtAh1tqDSnLi4RaO4kj1MCtyB8rt0wIJte3/+ULwIICc1LKCbx6bA6jvsVGHBwmSfFKc2/G1Lu0hkf/ZLeZ6auuEyYPH8+DqQCFlHLKhjOlCCdzfx09P64a4kd3r4rCARGtK6pTrBA077eINh/XfCab5tPF1hCNNRIhBKKUubW63uL4MvyOf8kGjNgvI6ioWpp2hji+I1jRrLFb6h9ogXG/ljX8r1CcLWj7D+7Rd77b0yi0abZykea+VLtOyzDN7aQfjZVO/UXxwfJd8LSOrRb+EL1Hlds4qrP2j+IpYT2ZNJX7XpYfP8cXCZC1xCzWS6gGwPifU9RjHDYhIA3L0SBVtuQD18emMddAZySTPsxJJO1iRhRdCwtUdrZyMygK3DCjrSOmxAT+NtsUq9SGVNzD6qzTbJaP0gtUKd6XMahkrGEqiKkmW+4Zmp1OxHgT1XobDyGNC9sSRqJA/y/A9d10J0gBFpnwJ4/mplTTRSMWDmxNt997b7/djG2ukVQQETO5W9tfQEeFt/H03wREBK1IKWSVFDLYsCDt4C+/3fwxk3nJSM1sXyymA4TjalSCtdKhzPGm8sDGYKXdfIqUsbdB12tiliWkvaN3cL27x5Le8nub7LZc+kdw80NznpaR8lyurniqRmcdUY4ZNHcVHUl43Y9PshlHnq8zhGFeRVA2zOXX17O8o+UmA09J2fHoFr0d9lbbwB6j5f542hBm60ECbolGLsgUmw2t4j+eJaRcKDayKcqz0hYAg1EJtfqe0TphtOQ4RuStUDf5KI3rkloYqSmU0hq6xqpyxIs08xtpJ2Ook9De4+zpINVjhoidnfu4HWbLZO9nou0vpSI7lL55ayuipKaepqqtYR2VMkkhdYgSO6gJ7oNhsLdPTBtA0pGtVn1qhAa4kgLmt7YwXmJmPKvMOATNxwiHNckdcop5KySGsjlR3p3SNS6y2jncKQCVjZluATjoeb8h75GoHZa/oVuKDHNplj7EEeIz+Pqod7FPEmbZRzZfhSJ5jlWbUVUK6BwbJLTRNIkpU/ZdCHiN97SFT0AGx5YpsdRNQ6rqvyjT6N8we25v4QexdZ0dmUWBViu/kfp9Djj4WpJIlO+RwZnJnuWnJWr6evkSSkDU0zRd2TSArb6SuoJ9oHT1WxvdNTSkaJgm3HHqreEJkjVn5ps5n8GvmHEOV8Q8R8UZrxFPLHQRRzQ1s8VPIlHV9vFC1MQAFSotL0GrtCx+2QNlXY/D1Cx+eeu8yLZZX2ATvUtxtQ0gARo3GQ12N+r3akNkDO9VOkMMk0rzqqRopLO5pmsthe5JFgPE4pgmANfwVQsnXxMJ0kVJSksRZ0kTWCQQQLnbfp0P3YIvkypcxzTouFxZMVeqR0zSyRSzPGQ6LGpLk+Gm299/uJ8NsLqt0mnv7siNhnWm4Z3SE21Xy39fBzATZktdW5lBqqMtqMpkBC9jLISQAbg9BYA9Pn4b4IOeBLh3E+oGR/km4im0EBjtKY4zKsnlPxrHyq45ouNocqqa9oKGeheCmkWOZ4HFykZdlTVqANmKg3ILAYOlV0XAjv9fXf1pQAd0H5E+PZfu61KecPE3COcy8NZJwakVbRZVFIkuaCl7N81Y6QrOWHaSaQpAaQk94gbDeH1yYbJhth4ajeBGWudyZVqSJ1nZq7oVKK4FVQqAbGpgt4k/rB4/OxwswkFtj2rWjkKsc1Hn9SZG1pm+cm4PW9U4P78PrmwV3FEh/cttMs4kzPJ04goYJqtcnzWNaPNaeGQRmvplk19kZNLFehGoA7MwIIZlNYuN2g2iD1TMHt4zVZpgQON/Xv9yiWYyxpGZVSe6opYFtTM4XvEbCwJuQvhcAlrXMycuOPgsZcwqq4n5scq6Pm9wDy1zaWph4SenSm4jzSGv1NTZhJDF3o9QZVipZWUykdS8i7djc0X4t7Qah+iI0u2x7s8r3C9r5G+S8Yjkk4qSMTUBfSZaSxlzIOuoD0Z2NP1jF1yVGacpObWU59kEJzHOOD+JRV09NWyhVzONI3inpJZFACCaComj7QCyt2b2Okg7VlQMJGvwBEQTHaD+iZF14+17Wkz9Egg7YOsDaDBG2I1yoVBXZjPw/y24YkhrKTIuE8gqsmy41axLVV8tVXGrqaueOGWWOM2jpqdI1dyRFI5I7UKt7G472xJDYlxdY7dWrLq64UYhzfotMkxOY+iCBnqzJ3kC8SmXPM7p+G8jznPquKoqqWip+3eOIXeWwWwHgLkrduii5PTGrD7Eq9yHyNU5SxtLA0yA6o6ATkLGSdtshmTAC0s4Z4/wA3pOaVVxnnE9LU0NRGsFeIWv8AqWNmVV8EQFSg6jsd92OKZqQG1COkCe7YOoDtlfVHL3MduJ5NfyRhI9nTa00zN/aNky7aX6Rade20R2L4Qzvhri/ljnFdxZnddDPw3QwwVcSSI8GaUYv8K3ZONLu//V9up0X6432BqN0SxzogWIP1TPgCQBuLQvkmrIc18CSbgi4Iz6pz6wdkLWOsz9M0lzbPqrLMn4fimczGiyyiSCnpF0hVjigiULsqgHSLu2purHFOtXmXPsOywgAZRe2eZ603D8n1cRUFLDsL3HZfeffsGWxBzvT1NNFUQC8UlrXFjbyI8+u3UdDgKdRpbpNy/kk1aD6dQ0qoLXDMHMH4IyGMNYahceHnve1xh3s5KrlI5sWNIabTIwcO0pUKAsSIXYFnVo11FVUGSyHUQSNjh1IdIEZ8X223TqBzUNN5HBm1tevK+5IZdKiZbLSRskbwXgFuzOgFA6X7NVQEJImyiwAG5viS8jp9u3PZt19ecptRhLwDr98ayT8dS2K4wRZabjvJaXLZqGWDL/j45ooo9VHNRyUpiaQhbtc0iBQ53BIGwxsPm80xRImWEH9nM7QJG+5I3Iq9clkzYOEA5XcbRl9Y5LmJxbncmS8A818xgbMI608P1KQPRyMkgld49NnH2V+0TbwBG1747zBt/rAJE/S8iLdpSq7OiG6pHh8Fy5zQx0nCGeZoqipp6ICWaOMkMsfYyBfQXIsLdNumDojTeGjMx5iT1SZjr1LckhsudlfjuBjekeKMpyXMqjlVwZFxJnDVUwcUuYZjMlR2QEKyN28bowaGLZVuLu252NhreawOMrEUgACW2yg6yI1HMjZ1Lt+fXJDOS8G32xms0ODo1zEQZk6JOjIgTvut8ss4f484H5f1mXZ5k2UZpwHPRZcKDPqE0JSaoVozIII6eR2UqXIkhk0FdaXUAjHTc7OblfDUziWgVASQ4tH0QTLTUaYcx5j6ocx8HRdMgeX81uU6GMqmmHFrgAWtcZJMhrmtIkPaJmZ0gANIKvsiyviriTjSnrsoyiLOqXh6F0qGjq0CLmFTGq/ChmtqnijuzotyNYOwGPIq+NPzZrdG7zpATHRbME7nH6P2hkve6PMrBDGVKTsVDWDRLtCelpGQNFxBAaAXOnokhhGlIFv5fJxbWVOaU8XB/wAbNQv2dZEtaoaG6lrkld+6C3d1EBSTsDbUUuUHl4YGjSscxriPPLPdZbqt8muFpsZUdjQGvyJpm8WOTtuswJIGtVVPyg4wzeCPiDI+E5avLKgM9JKFNQezDCPYFkBsQButzZiAQrEbajy+XNlrJzH0hnrzG0wNsQDIhUa3yXYalUdRrcoMa4Zg03CJEiekY37LTGkAkqDk7zZkpU7Lh7PTDNpSJEpVhWQsxAC2kBYnQxtuQAWIC2bBf08ANIsy/SbnYd97DXmLAwqr8mmGD/8A6hS1/VfaIkmJgdeu1zZNGZcpuYk2ZVEw4czymLPq7F6CXWoIkYKduumCU28o38sE3l1wAY6k62wjVbjs2oh8lrQJbj6JH+LaP3h3jaicn5e5lSZpmWS8YUlbQyHK3q46WTVFNTamQRsyEXUMHLAftA38MX8NynpPaWtIBnPWACJEbxGcggi0LiecnNh/J7A72zaodIDmTEtiRJF84O9RXjbLKbLnXJqcSRU8TyBde5v2l9/HyxuKDiGhw1gfhC5FlPTfE7vNZ8DytBl+b0jSLHJCTX0srG5DIQG2/wCHS23gp64l7A52j9q3gSPUdabVpkAO2Hz+K6Z0IE2RcBSJH2aHJKV1W9tIaeocj72P3Y1nI9TSw5cdbnntlgntha7lNsV3bg38PxSM1UrRaVPTQoNwOjHGPB0j2+aa2PJR6sdZaqijZSCJEY6jubHx9cOYYmd4Sau5LvSVXx01bTTRKwjETxut1bvM1/nvihzjIIpzmNLxAV/kAwx4Am48iloKl44wKmKmhIJvofrsPD7/ALscrABsujF7hQ7P+O8lyqRKV6bM6uZjYiniJCXBsT59De17Ab4tUcI5zdKco8/5ZxJIhVquJax2i7NReXmJPUpLHl/DVTNIkiwBp5lUMfPSO8ADYdPu6YtN5OEkaUkXsJt62g9uyVSqcqyJaM7X+HanBM44srUl001PQQCwOmIvbu3N2IUix2ta4288WTyTo9JrTYSe87Y1Cd89io1eVahP0rTqA43dam9bSxU9dKtPVZDC5W/ZS0oaQCx3JEyk30tay9AeuNdSawtbpyDA7Tbdv2+aQMbXbJ0jYnXl1qIUfHFc6znLsqpcypVq5qVJIIrmfQxXtFX4jdSQbDdgLEixw9+HYHFsxGju+kASLgXEgb7wbQrtPF1iA4uIkTt1kbO3cp7R5zX1VDQ10dHEyTqWEZidHQ9NJUs++3riqwsvIMg3Gu3hr3J4xlUHRDh75vsXBv3qT1MvOjlu1XBBBP8A3PiBEbsyt/jqvfvAHHufyYAfNqsfaH4QvH/lbql9TDuP2XfiO4L6Fv7JlGzcMe3myyvF/j+DxcdR/hs43x1XKudOeOk1Vubn/CVfvt/CV9jdHTSERIauc3qWOnVYW7U+WOY0AGtn7P8Apbx5IcS+5jX/ALlIUSo7OINIzbooYt9oaI9/U+vlgKrJ8f8AVx4qrpXgcXT5QwsBAz1Uh7qW71/Pz+eFVGNlx61Wc6Qj1R1kYtKxUkEi5JPdG+FuEP7/ADPaodJ7Pgj4FlEkOp2N2a4Pj3mt9P5YANFur91JfBEJxXtdNg5AIHXffSOgwVwev4pZib8XRo7UPoDyG3S56970wB+gYPEe71QNubpF2nWGnKySAWBsPHun82w0tAeRlf1WCNeaV7WdJJLyMQOg2t0HT+WFUxr6h4lYW6oSxqKgBW1NcFt9Ise8OuEPIs47PS6zRCUpZphXUVmF+1Sx+ov1HpiryoT82qkfYfl9wqWNuOsea+WGdH/SGfPpIIrZb+nexw3JcfNaOwNb+EL1Dlcj53V+878RSXbaiO8jG528AcXAbLWgIpXa4N97+uIBQE71mHJtYgCxIt4jEE6yhIGRSTlgjjcb9G23wMiJRNzhRusZjm1EpYBjTVQ1Ha3+rxVqxDxE9E+d05h+jO0eRWr9Nl6rX1k6SdiOypUMagAKFisLenhbpjnmv6MnOfRq3rn9GOvzKlNCgijk0oFJa59Tf7t/PDGzCS8zdEyS6dLarsetvP8AJOMmLpQyuhmJZbs92JsdrbYF21YXgEgq8+UXLuszHLs55h5pxTw7wNwfRSfAvmGZRO6zTtpOiLS8ZBB7IFtX2iAFaxtcOCaKQq1X6AcSBAkmNnjtmDa0p+Gxbw806Y0oEnjjUhudPDvFGRV+SVOaZ3lHEvC1dTNVZNX5aSKSpj2DkKSxEneUsSzXDCxtsNcMGKL9EmXQCDtG0bBMT1i5TsVinVmgg9GdWoxr42qlhe9j3gAfEb38fnbFnO6qZ5pwUaSoIt5W6HEgbUMnUle/2kJdbgTx9D0HaKR574Nn0ghdcE6kyUwGmqUFDL8RUNY9bmeTFOl9ERsVl+d93kE7qs+gimjM0xBEaqpJZrGwsBc3NhYXPlhlyLJE6ifL1W11NwBy1yGhyPmbScOZJyv4vyiHLTlXGDAUU9dDUxujw5lErqK25eRnppiTGXQwyRsoIu4zlZmHY51V4Y0ECSRbSBtrva989KCYW95M5Pr4pzaFBjqpOk4tALj0YkixItkRqFwZXL7gnhvOKr2qvaP4x4/yXIuHuZdHNTZfX5fliSSUEUs6Xeto6lt5oKqOmikRn/W6ZJO0u3eNurWLcKGNMguM7iL6Oeo7LEQdaVys/wCg0ZRbaQCQJGoiSHDaIW0KsL3A2HdA/eMahxuVp42qQ8Ozuk2aTRySRzpDdDGTqVgwKlbbgghSD54Rivoyr2CbcncseKeJ854wmpa7N/g5ainhtFHTU4gQkkuxKrsWdjcnzt0AAw6q5ziS8kn3TYd5PWbnJVw7IZCfd7lEcqBeoMEqpaSQRyXuAb073Ox28PUHGAE3PFuM/RSRGWr3hP8A2aJ8NAAidkveVLlQbXO5369Pl9MERlHHF9m+6S9xPSdrSDLdyGQ6V2DE9enQD5+PniXSVE7EkyoI9WjSb3uR09cHpEySpATa7dnvvvvbyN+u/wC/CWtAAaNSNziSSc0mrErYsGO316YwlBAQp1Cvy8Ag3q4Lb+ci264gSVIHRMrVjkQ1XNw/xY1FMqMavNminYjTHIa1wb7XItvtsLYdXJAvYQfRbPElocOzy+C3BlybizJqj9K57wXmNBlnaNUU/wAbTu1PPAz/AKlnKgIwa4uNQ3Gk2vhD6biJ1bfDqzMG9jbNVKmgD0TlGe2L8a1FeIXkzVc5ko2pOHJqntniakj0x5ez30mJHLWSMsLAlrBQLnriC3o6OSbgK7KVVlWszTa0glpsHAGS07JFlzA4h4fzTIs3q6HP8ro6fMcvMlPVRzFw6kAk3up1BlfUD+2HU76saVz9BpYSRu1bd1siv0O5PczGijylhQ17CA5huDuuBAi4IsJBByXUvk7whxDmi02Q8z6bOJeLKfL7VMKVKRVYkXQsUczyXTtVi0K9/wBoAE3BxbZVfRp02m146hqnqHhvlfF3OqlyfiuWcW/k+fYSSIyJnpER9UuktsLXyIiyuOOXeRcPcMxZ/QScR09U0yRmlrJqaYRguVOp4ti1gCLEi1wd8W2YiagbMzNxG7fvXJ4nk8NpF7TlFr6+xUKqU8xqKOrijqI5o9DxOLiSPs1Vl+Vmsf8Aiw2m4g6Q4sqFOu+m4VaZILTIOwgyO5ar5HyYvzAr8ozSjE3DOXSJUGpKBWrYXuYYla19TAFXPgEfxYYqewcH6H1fScl9O8v/ACqYf+haWNwwAxdWREAljmwHu3gEgtBzLhqBW2NHwvnGZx1lVklPOkSFHkIKRRj9ZHZEDEByLWWNbkajYbi15zm6WjIDs5yyIGuBmRbWT2L5oosqPaSAXDI69RMnXfWctqLyXNMx4fr4syyarmoa4LIqEorkK11KkOCG2Om5F9vDBkaYBHZHb7iLoKdd1J5LfeNR4ghJZ3W1eZyVWY1pL1c85mkdYljUud2sqgKo8bADx2w3SMEk7LpFSoXv03cWX6nuwa42vZetrD8PL7sYxxJg7kqoIFhkq24p4a4lzjNpq+hzviWhhCPHFHHHQTwCNkQOiJInahH0d8FyGYXta2NiHt0QCPEi+3r27cldwtWk1sOz6jttutqtbbdFcPUvEtJmU1FmuaZjndDUUkrPJU5JLRtSvH2SwoJDPJEVYSzjs0UG8ZYmxACnsYYLZjLMG1znaINt4IiIWV3U9EFkSNh2m9oB1DstvW3vG/FmUngHNc8ouKctzDN89pFo6mgEQWpicsrSdpuSEj7NgOgOq4uWOLtLED2MuMOA0Y3wG23R0u26p4gAnRjom89srlnxLl82dcO5/kUGXV+Z1mZUM1HDFTxM7PL8NLIosu4UGLcjwx3PJo/Pt6wO97G99/XVY8S6GFxMRJ7gSuXeXZrFUcNcT5TVJemzbJ5qU3J/1y9jLGbHZd0IPQ2JGBc403NdNxI72keYHd2Le6AcSAdYPjB8JVR8bZLNSZLWVNNPXR5lHEtLSTqxZ4Y7aOzD37qaQ3S+46G5OF4B7KZ3Az25z2niy2WMxtTFHSruLjEX2DZq6vU3XRalzXhubl/w9l+XcEcOcC5tGn6IzHNcnqKmCpzxPho4dNSQ4UhjrY2Gou571iVPmnInKHKzsU/D4nF1K9LS0mseQQyA5w0NY0ZjZo6puvVOcfMHkvBYRuMo0mtquFMGAGzpPbIMfStlPmrT4A4/kyzgvhrhrIuXmaforKqWtnpZMv7GGBFjdZahtGn7EXbh2IuwZ1ubMSNM01ahLXkvLnHMmdIiQJM3LQOwSLr0PlLmphqeIe5lVlNrtFujBsDLWgRrdBGqbzdSKkzjiCPiTjbN6jlfxtUVWdZhro6WKlVo6WrqYZJKcG//AGgjlLoUIJjd1Is4wynUca7cSRIhmRzEsA3QXsBbNw8DUSrj8PQOEoYduKpgUWmSSZLWkB26JEOmwMEXCV4G4sreHMsyKtk4H4/rcxp8oUdtT0UbUpjo6qfVOhJ1FFNaRIxvpZES1mLiqym4s0Hgz0227HuHW2JOwdITJAuct8mNxVWo0V6Ya58wXEOmoxoAOrpaPRFpBJm2ipKnGWScT5hVPDwBx3V1L5zJT1UA4chrZBLLFWwpQK6SKUdEqZFVLdpLEnYttCrm47lJzqhJBDgWEkRaHt3ZOdLm7HOc0dF8DXjm9XwtETiKYGhY+0cwENNMmobQZ0RpHJrj7TN0KYxc68jpKmmzaflxzA+Fo6KKap0UAaKKCnhlpNchvtGIK6UGZmUK+gEHXqAUHENbRpUyC2wAEWY4vAi+RlpAyaMzEDU1eY9Z4cz5zTl7iB0oMvLXW3lzGw0C4nKIOsXH/HWWNxlnWY0lNnNBTNklPR9lVUvYVKzJP2sl4g7EC7Oo8W2NhqsN3ybiqb5q5NAOf6ZLhG2xBB1g21Tz/PTmtjavzPk+gA+q41HWcNEAFrZLjAAyzsCQ0SVUfNGGt4f40z7IeMaKqyvPaV2aemiEUwQSaZltIrmNu5KmykjvWNiMdRhsQ2sxhpmzmtcOotEHt7xr1Lx6vyVicHTZiajAadTSDXCS0lpIcLgEERcEA68rqOZBnVDl1TTVSU9Wct7TsX1yqP1bLpK6V9G6b9MWKgcGlzcxcdYv6atq1pq+1im4QT62+K6t00HYUXClK0iukOVUaC3+yHqP5A/XFHkiPm7dHKXeLgtRym4+2eTnb8IUcM9PHEzMIeyUrqNr7XJ8N8BUB0nAbT5lWm6kDOI2qqFgkeoMhvYdbGxB8sPoR2JFcHI8WSwu1dWRSta0UZUAeN38v3/0xruczhFMa+l6K/yAOg465HkmXO6YEqqS6IFiuWtbW5Jv6keH0xzANr710dMwdwVH5nR1ScRzPppJA0K9ypjJRrM1jpHiOo6fO2Nvh62gWuAtfqItb17AtPyiDlt8/wCVk+ZaM3/UpLmUdIY21AU9JHGRva2p9ZP3dPwtO5SqFsCAO/Lj3QtW9sEmD71IYKN46+GeWbMK2Ru9+uqWa50kX0iy7C/7OIqYqo8dJ3u2+fxByVYkSQrGzPK/ja+GrNSFpzDLDNTvGpSoDHYs4XtAV0m2lgO8177W1ftHBjQyxBmeyCIygzO2QN6im5g0tITPhBz4myyp8rpIaU0kWX5StIS7CJS6KC3UgX26+GFOdWDi4EatupWQ9m/wTyeM6ThjhrMconyyV46udEgSnluruVJsItLPJICpZQvS7E7A4ZgBUFZ1SBAaJvleJM20biRrIaMyrQ9nUaKbnQZJuCctH7OwA3yic5XBb3sWaU2d84eUeaUZhenl4GpwrR6dLaa2rUkaduoPre998e2fJVpDB1KbhBa6DtGuDrkTefJeWfK26a1E7QfMD4iMxdfQF/ZOS0fB/t2upcE5rweu3j/hc42x1vKpGnT4+s1VebUHCVvvt/C5fYrl1TIjxkNY/EGx6AfrT94/pjltLoDaR/pasxDLnjanqglMcUQVpn0aFBdy5N0j3JPXyviHOz7R1wXZ9gz19qrVWmSeM1KqGaR3RbsNoztvvfCnPFyNpVWo2BZHKbhV0RlQRsbbd39/zxAOUWj3lL2pzpHYSg9mAQ7dB1F3vb7umIYBABy+DUl1gi1ldmsQmqy2Pn3B/PEAHSnOPe5QY28SiDOyEsUhJva4va+v5YEk6M7v9KUADYcZpJKkFIzpSzEGxvf7JPXBTD8+JRQeOxfmqrSyKI01EXN26WA6beuEtcRxtJWFutZ/E91kWNEOpybm37Q+7+eKznmI2eFs+9ToQbo6kqB8dSq0YEizJ0axALDe56fTFTlF35iqSL6L/wAJWMZBBG7zXyuT5hSjMOIF7eNZPj5wQAWYEMbgAbkY4fklw+Z0SPst8gvUeV6Z+d1fvH8RQ0NQshVgxkU7qdJFwDb5jF8TktY4RYJwWSyk3YmwA0jf8+uICUdq9Vi2oFwfC21r7/wxByQkxaEqQRGxJOzWuT4+WMfuUkgKMVYP6XohFbV8PUkeFr9n1xXqX05+yfMpwNhO30K17iBFRUWBG8W9uv6temObDjox1+TQtw8jPjMpzhZUUh9Ctc7gfv8AXBhLKwLM+vYnxv0tjAYCjWk1YMdlW56bfn0OIBuFNwTdbb8CZLPzW5BScueFa2gHHGT8QtmwoZ5xEa2nk16XU2PTtGXVawaOx06gcbOrh316VE0rmnpAjI30rzlrt1EZwCOGe1peH2D4IPVHu9V7zg4Um4O5AcreHs0r8uzDOKDPKqGZ6SXtoqeR1neWBJB9rsyUU/7ynbbFflNzZoCZhrhI1xExuBtOxOoCGVNLOQe3V4X7VqggZmNyR4m+3h4jCGkygLkWCQwBLDu9QLX/ADe+IbkgLtYRbECam27vbRMTfoO0X+OGNiQhAsmikjUB2VFOqaYXB3/1z4rU8hGxPq3JniwVh8C8vs+5jZw2T5BGvb00RrZpxUCA0qBgodZLg6yzDSLjcE3GnGxwWCp16rRWMM1kZjqEibjbMTsCVUxFWm0mhdxFgcj1yCr14uznhrOeE5eAOY2V8UZBnjdkiJRSd2Bo5AUqKemqJFuNV9SfrFYMVV9xbMbzPbynQ9hTqB2lBkHRc03IhjzIzILbgjJ2RW55vc/a/IuLbjjTILZBkS1zSOkC9ojqcIIMEt20pn/CHCOSGrj4SmzXNaSny+lWTNK+Hspal4kcsqpsdF5SirbTGoIW9993yVzKbg+SHsDTLJIc43gCNFoDoOk7O0MaABJstDzv5/O5X5ZGLOiPaQC1oMSTAJJEy1ouZl7iSYFhBL2UBSTte38scxlZWCNSc8mUPmdOgBZGjnFyLCxjc+P/AAjFatcSrWFN7a0rllLTVKyCqmeKJIjNqL6e8q7D7/Dxw14SaZN00ZOqyZjUdopFmYnbpamf8cGOO5Le0xxtCeg0ShxHYAE3IN9sTrJKzNBsSzM17DoD/XEAAX42cbVLiY6kHJLdWBBAG/W++DRaNk3M6ktq1abAA+fX+uBBhQJmF4HIB3ANj0Fh0xBIWEIWFr1+UtcWNbCAo8BrTr9b/diCdaIDola1+z/CZeD8+Kv3pK+vQsCbjVV+B+n4+ODxTZbHGpXcT/aZbPIrebL4aKvruJ0qK3OBl1bBJmlHNSr8NS0c9bSRmrpJ4omDSostPDMofuM8/wBkks48h5785KmCxbGYOqGfXqAtEGQAWOII0S5rXOaTIc9sEGTHpvI+GqYrANbUaDLdETdxDHO0XjSBEiS0htw1syIANNVAkKTq6SBzqLK/VT4j0sfDHqofclu3jwXk8EDYr4Hs6cK8Wc0eAObtV2U1XRZFRTT5ftKlZmEUcK01VIq7hYgG7puHZYegjIKfZ06mhOYaO2Mp7+2AMpXqvJnP7G4PkatyPRMNqOMOvLWmdNo++Yv9WXHNwhlrK+XLeZXNGvkiqK6RKmsLIqXdz26KxNzfxJNz0vv44p8u03ObAEkk+AJXL813NbXeT9mPGw69ncv3FlfXvw/mOR5slQM3ppaUzNLDSU7VPfkAkFNTSy9gncAVZG1kAMQL2xdxGH0ca0j6wPbFhGzKJzPUhrVC7k1xmwcNpzubkXM3MWVD0cFPJW1WZWhkmt8OjgWsthcHzNwPuxajpLm3VToeznejXTuhS1gPAm1v3+uCjXxxZJJWwHBuV5lHwbkVflaw1VLUxzQFZrBIpzOySkm9wVUiYWsW6AixOKVTC6VX2jydG4tH0gcoJFnCJOrrELp8BimtohrR0gQezPZ2Kk89poKXO82p4gi06ztoAN7A2PXyuT59bb2xcwxOiCeLD+cb1osaAKzg0Wk+Z48lHM1RhRTBXsbixU9PMgfLDnGGnjiEhh6QhKUUVRRUqRS01LFVSzSSTCI6lLsWZm1GxJPdBNtzgiYvGfl8MupTULS7oTAyTgZWJAWOJWuSb77+n44JrykAQEk1TIo1FI12HTrv4X88E0mYCKRkUFmjXgdrDcC9ul7eJ+uCc63G333UgXha9Z1wnRZ9l3w7mppyVUq8Mjo0TDcFXUgg/Lzx3rTmwhP0oMjjUtX855EcFGWtkzHhzKqqQFnYNGFZ2sTdipBJv4nc4ZTE1ALRI81dGKqBhLCcj5LRDkhJUZ1PSJW8Mcv82Smomqv8fw9S1ZmeNVK9p2qnVcm5J6/XHOcv8ruw1RzKRi57Bf3QvqPk75OsDWwzK1ZhJOj9ZwF88itoMweXKuHKd5uyB/TRFyCia2aPwFgoBOwGw2FrY4/m1inOxb6gzhxtAzaZiMhfsW4+UnCMbhKFIfbojufx1qWUfF+UNwLlPC65dmJzGmos8gEzLG0ck1fEUvYkFQpipgTuSAdhYBq+Er06eYnph3+VzAP8w8RsXUV+Ra39I1MRpAMcadrzFNwOyJMuiNok5xcvCfEkVVHJl8XBnFFdT1lUlZG8WRGtEtOmVQ07gorr2sX+HklZFIDKinUumwDkus6iWQCbUhbPSY8G2yS1wG2CDkVouVOSySXGsxpaHAg1A2C6oXC5Bh3SaASLExBlRSimyjJMqy6KopuIaKoh4aiWn7Th+SNGerzFJZpkct/q6inTsIpt1tZNyMIqECmRpRIrEGLTo+za7qYLEfUdfIrpCytiKzi0tcDVE/nATFNhhpEE6TXy9zTc3IsrD4Sz/L8vzTiw582e5Y78RZpnPwdfQvBFFTGGdZmqAZYndgJYFelB7TUkTRkNcNap4gHGOeQWhxYRMfUcH5mw6Gln0XhwBghpWk5WwFR+HojD6L4ptp6TSHEuJaGhvRdaQSHwGxpBw0SE2Z3xnwbmnB3DfDNRX5pkmaZbwiOF5wcsn0TpJW0/xOmxujfCwyxDWFuGsTc4q0sSGUdCn9JvtnNOqXtIZnJjpuMmY6Oq6u4LkTHMx1TFtaHsfVbUHSbI0GO0dx6eiTG+FQ/Pjiih475lcV8S5PHWmhzj/GKlWixvHK0So6SWBAswfddjYWtjpMHhGYijoYeeg1jR1MBY3vaGndkZIJXKDl8c2cTgsPykOj7N7SW9It/PB7SBIJBMgjOb3AhNvtCcTZVzB5scV8V8NtVf3ezKojqKF54zBK6inigOqIk6O9C4sTc7HYWvv+S8C6m2k59iynTYfvMaA7sk2ORXivL3OejV5Iw/JVLpGm5znOi1y4tAmCbOkmBBtdV5k2UGV4KWoijKdqpVg4uqsdgDa4Nvu2xtKzw1p6iuCa4FzQdy65xDRlnCjPDLrbJaL7XU2ExBJHU9d/XFPkRkUWtGovH+fjuWv5Vf+deSdn4Qqepqtuwj7VYZAezO+/mcC+NN3W7zKu6NgBxYI/LawzZtSo8YU2UjSbHod/r1wxliAkV2Q1TGko5aiszRC6xQhISx031bPbfGl5zH85S6nfiAWy5BAFBx/S9AlHydo5FnmCyqqEWBvd72HptjnC4atU8d/GS3oJBVPcQU4k4pqoiis2hQABbe58Pz0xfbZrdl/RarGC4S9PQhZZTIyILt92o4ynOiCNa19cdIo4uDVQ90EpuSN9rH8/wxaiGbviqZzU/rK6khnpKaacJI8ZOgRuR9thfUAR4dMUC8NaCd/k2OPVQyk5xMBC/HUxR1NRGAfE3vgRiKcxKa3C1DqKjecVMlQc6BoMxqlWNaWnMFKKiKRGVXckfZuWAUq99OhSLazi5QqNOiGOBgE53ky2NuWyzgSCDop1Ok4EaViXDcYBEbtc7R2LiD7015JOcfLqZvjezfhXWonhdCCcwq77vu2++2wvbwx7P8lgjBv2y0dzQMhYAZWzzXlnypfSw9rQ78U9etfQr/AGT8X4D9uk9mXY51wgt//wCjznrb6Y6zlcdKnHHSalc1r4Ouf0m/hcvr1oVj7RO4bNUGw2AW8p8scnALQN3k1qs4qQXRx9JSWheEQgKYzGTHcg/+bTcetxgKpsQP0v8AV71UfM34upNRMAsTSqgOmMt5ff8AdiHgSVWcLQCn6OWMkqbLcBetv2B1tgNK4naUggzxtCc6aQGSEs/e1PYAdTqf7sSGwJJtH7qrvmONiME4LbSIw0jT3tx+rGDjpEHi5Qubfjalnm0SgKqlTckb9dXT16ffirUPQ7P9KwNnr/mgxUxCKJdtbAWv9otoJt87D54Y4gvMGbn8SHQWBdUlkFu4dWxboTa/yH8cVaLrtE7PMnwTXAogkAqF1FNbKNh01jr92EA9EDcPwqSY60vTmc5nRnSDGZEBI3N+0Xe/lYttY32xWx7SKNUH7Lh/ld4ZRv3IWxbrC+XueEDOOIJSuuYVsyaydyus7H7z95xxPJE/M6Ma2N/CF6XyuP63VH6TvxFAsum5vva5sevTwPy/DF4QVrSZulO0s1tgvh5W/l0xMCEEEFKRSG4Gx8ri/ocRooXG0BEOSyAE2APQ+f5tibdqxpJlRurlCZrSEpZRT1bbbk2Efh54qVAIf90+aawElvWPVa80zpJPOoGsXjNyLbdkh+V8c60xE24C27wdfFynNgQWK7C+2JlLLjKRe6qApLE3Ibw/Dw2tjAUZ2oZpBcnSoAAJB2BxG8IS0kq8+BeIeVOZ8FVfBvMTL6zhzNY6w1uXcTZTlsc9XGrG5gmsNbJ9oDqCpA2KC9uKNRjGvEObrAB0hezh2xO5uy80nOY50GQeyN4427UDzN414eznLuDeBuA6PNafgHIIJFpnrEC1FfUSG8tRIg2W5vYHfvMdrgYRiKhqvDgIa0aLRsFpJi0mBttE3NjjRZoAySZJ36vAqqFL3CgMCb2BW+MhARayNiLC9iVHTpvjJWETdZ1U6QPBrZApmijBPVm7RbADqSbgW/nhzcxZCAS2UPREPAJAQLzTnrvftXxVYOiOrjUmOmTxqW7vsx8NZseGuKeKaKtTK3qs2y+lWYwCXtqSmk7WpRQdgZO17IPvpIYixG22wbC1gdtcD1gA27TN9yFoEkG9iB1nI9lrKW5XwfBxXzn55cWcR5LUS5ZRZZk3AuUpWQOI6umSJszzCaEOtniarzGmi1odJajNiShtjcMz2RH1nO/AA0EXt0i4g2OvYVsq9dwZTY06i49bjAmNjWQQb3vnC1v5zZBJy84m/RlBJUVfC+Z0DTUiVJ7SSmYExyJ2pGpwrBWGq7FXAJ2BxdfzixUVMPWdptc2JMTeQDMXgzmLg5zJPO1eQsOHNrUhoEGTExbdNpB1ZRZUhHUKR3oI9ZF/tEWOOfdEyto7eiaatenqFmp9VPOAUDKQb3Uqw+5rdMC5gNkQqEXCzEohjY2JHQbdPI/hggUrXZC5QytW1JGy/rOu1/8ACv8AxscTEiOvyU30YO7zToSULIWN9TEnbbf+uAAF7qAm2V2WYFpLL4Lp6+t/4Yl9jZE24iEBLIzI/wBjbe3r1+eMMlEGiYSFU8JlX4VKmOPs41YSuGPaWGthpAAUtcgbkCwJJwJMGeOOtSCDcIdZG0LdVGwP/APycY5xKyLysaZycxyonYfGQEenfXf5YDWhcBB6j5LXj2dEL8DZjLpRQK+qa563NUDby+uLld1o41K7ijFXjYV0qo8jgyTlPwZnT5dRtTVFW1TmE05DvLEIZVVCpOsq3ZxQAJdvtEjSpONTyrzfoYrCN06YqO0mv0Tk9zA8Ma64kX0Y2EnKStxyNys6m8tL9GGloztpOaSRYxEl0nWImSAqYzTgqvn4m4poRNTUVDlVE2a5vmdSsi0tNSKiSSVRVUMhiYyqEVUZ2ve27aafIXJdXBYGlha79N9Ng0nGTkJJkCS0ToixJaBAkpFameUuUCzBU4NVwa1thJJgDOJJE5gAlR7iPhduGamB4M2ynO8qlnqqenzLLzKlPPNTuI54x2iI4eNmS4tYh1ZSysDjbFjD0mnSBnLXGecGbg753lUsdyficJUFLEtLHENcAYnRcJabEi/XIyIBEKQ8vKGPM6nicVeXxZ1CuWvLLSTRGZaxO0XVE6Dd1ZdSlerAkYoco1XUyx7dRnZqiJ3zG262XNwNLqjXZObE7L2PWDBThnMNPWcI1OYU1RLWvTS0dLOXyaHK1jJDaUSCGJBYIIxdi7d0DVYAE6WJFbEsa0aIaDs19XVG3Vkr3KOHdQwb2Ozc5pznLOSb6zsG45qoYIF7WqkClXuPrZF3+eNlrlcg505pPMnelpayeL7UcLuA/wBm4B2PjjC0SoYQTCG4f5v8V8PUObZJQiiho3lWrEOrWRJpsJYifsva4PUGwJHTCy4OERYwe7LjI6wVsWMc27DEyNvASxzSXMWesqiXmOlSTvqAAA8t7WGGUoa3dxwVVrOLnaRzO6EJWProhKHYoHBsPtCwJPz2GGgjRQMHSyTwxBIYXcbi3l5WwYm0ICbpNpEVwVFwT1xDslABQTwB3SRS2oeF+oxMSNyKdqas3kX4aSPu9oATueu39MNdB8PNTSbeyqmidDCljuAL3+Q8sdwCZVjrUY4moUlp6yVBc9lJfpv+rP3nFmgAarI2jzCKmegQdh8ly19m7LIylVI6g/8ARUwAI81jH3b48n504o/OTGrS8nL9GMJg9DBUoH2FsNmPDOe8SQZdlnDPDuccSVzZq9TJTUNNJPJHCjJqlZY1J0LqW56C4xQ5q1A2o8OOpw2EnRyHXHgVwHytuaynhnOMAVKRJOoBxmerjJBz8sOYGT1TRScE8XVkSuB2tNk9aUk6bjVCp39R/PGOw1X6oJ7Nefhr8JXU0ud3JVZul7em2ZsajAR1nSI7pV5U2d1snAOUcCZ3wdxxClJkVdl0ZqOFaueD4ieABi6x6ZJF7Vdj+wApsQCuNjyWKtKo1rmmNIuNtvth1/Rezo737p4uthcN/SL8dQxNKXvYf7djTDHNMCSWgwCTnOWd1O/7+8OfoN8vk4b5nPXPRcOornh+VRHJRVwrZIyXU6hqVUDCwJUkgrthRpObhPYlpLvZ1GZWGmGARsvSbcZB21pkG8mP+ce1bXo6GnVP9qy4ewsBgHPRcSQZi2symXO8x4UzCqlp0l41/QstNm+VyrUZPXNMYqmqom7YNIGJjaOCeyFi6aUUgC1o5QqPe91RgIOk8i326BYOqH2IsIMiQtlyU2tTpiTS0waThFSlE0/adGGkXktlwGi4yZVS8zMw/vXx/wAYcVUVFnRpM0rWr71GXvA6tIiNIpQLpBV9a3XY2BGxwjHsmoPZg6Ia0XBtojRHZotae2Mwuz5p0GYTkyjg61VmlTGjZzCLEwQZ1iDe4yKq/NOG6utzCiV3oII2onlUyNI1mBkPZkRo7LI2nSFIFiVJKg3x1HNVujTcX2lwz1Z3OsCe8Qbr53+X6ux+PoBhnRY7t6erURsMxmo1T8E8bZhFllRHkGcyQxU5SeVKR5AGEshAJtYXXSb9B08cdYHNu0bT6ceOS8LBaJJMTHkjaTJM0l4gSppo6mMU4jlaMUs+t9KqGLWBG9j4gC5sMDV6VP2e0H196KjUa1+nmAV1Apa+Kvyfh6SDtBAmSUGhyBpIanLix8dn6+eE8hD81TaRrP8A7rh6eOpa3llhFWoTx0W+9VDlbJUQQGnhLvpj7pkINgD08/xviq95l2yT5yts9gHG5PeSEDOYIdLwuEGu5JJGkjcfwxYpk6QkcSFTxLQGypqtHBPUZnNJPMp/URhFmIWS4axI6X6/djVc4nFr6Y1BruvNXeQh+ZP3j5NRkmXUURjjTMK1NTAsBObbbEjyF8cu57gJIy/mt6wXAVNcQ08GWcTVk7Vc7RJArM7MTsC3l99sbJs1A0Df6FarGmCJ3ISetp4u1K/F1Miq4YRKXZjqOyg2uSfA9dsJw9UaLTPwzN+5U69BxqEZXi/ciaORnr2RoqiIoLamAIJtbax6YsMrhzBAMEdXF/cqz6Wi6JBKswZsk9XJlCiZZkh7Zjvaxdl38Oo8ev0OE6Ba1pmzifAD3+ar+z0maZjjj3oqAGTVcM5B3NzsPngSdZUQgZl0uoYFnYm2wvsOnn0t/TBkXVmnK4F+89qq+fm1y9gzFFWen4beEEK3eX9I1bA3PUWYWI8LDHt/yatApVtHIuaR+o3uXmfypxo4Uj7LvB0L6Gv7KOsp5f8AtxNEjOf03wkNie7/AIPON/646jlp0OZx9Zqr80h/Uq0/ab+Fy+v6jSUGMrDUuTUd0tG1jaQnY26WJxxz32AF7H8ICuYlskzxmpDSidokLRzuy6LjQf8AySenofphlRwJJG/zdx1qg6Jtr96eKLuPTuYiTpC6tFrXt49bbYUbOO9JIJF+LKQXkUluz6d7SSQT3B/X8MAHFtmjWfMpeiOOtGx9p21MzmSNQ7Iyv+0Czdd+vlY+OJBM9no0pB+iUVV1clNBTSEaD28KtcagA+kE7Da1+uBdVhzQ7Ikjsh5HiAhbT0pG7yIXj1Ql7KWJY5F1CQNqsCuva3r0xXqy1s7vNtvipazUdfxQyzyJFA5jBjYxKrDvFrqfHw6/hhj39ONptrGZidmR4lY2DMcZL2WoVmZFlhR7gM1r3Fxq2Hj99vpiu2oIEZCDb/Flnr9UzQgmd/oiKGtkqIqWcAREsWaMMGYXYW3Xa1iDcYDSloJ2Dxbtyz+EIKjACQNvkjopuzzGkm7RwokRQAOgLr1HjewHpY+uKvKDiKVWdbXDXH0XceqxjZgHjjjYvmOqGP6S4hutmOYVBFzcfbIt89rX9ccVyUP6nR+438IXonLB/rVU/pH8RTdM+5A02NhfyPrjYCIla26HRl2F9/v2AxOZJUOGtEB2KgNuAdx4edsQ83QFLpJdV1EWO+/lg9ERKG4NlGczZmzigViA3w9XsT6R+PgMUKxGjUH6B9fcrVPVO0LX7LQxmqQy95TEASTdh2a40AvB1/ALaPG3i5Tqzg9w20g72G/3YHUYUGUHPIQCdLX6nT1N7fLz64ieOOBmsiUHTI6dpG1ye0YgnxBNx917fTBKXnYnGNtJYAkjw39MSdpQuBOSLJ1XDKQNNjbrf5YkFDJzGSLRS12JuQvQbAWB3/hiQRqUG1wl4nLMpOoDy8B9fqMSTtRERdeS5pLlWdZJPDSNXSy1UdKkQlEWlpWEYfXY20k6thc2IwxriXEjWCOqxPfaFGhNMkmIvt7N3BUf4OqHr8ioGn0vIXlBHh/rX+/y9cV6HSY3qCt4lobUIGpdSuSv6LTldykpZzOlecvr6+nVQ+j/AF0iyO5A0g2nXTqIN2Om9mxumaMM2hnnEz326zvVem0kOOqfHV5X+ATvzb40reAOXmb8X0NBS5rX08uWwJTzzOsR+JzGmpSxK72UVLSAC1yLXAJwnE1tDR3uY39ZwG68E2J8JXQc2+SWY7GNwzzogh5kZ9Cm98dpbHjqVKe1vl6RZBw3UINclJntVRqxFzoaFr3+sCnFLGjpMd94eR9OxaWkdOlPUfP3rRxbkWLMdhhCXIWaMVdhpv8Ak4kEqdVlnUTaYX06twQQDvc3sfXc/jiRZYBtQmVZ5kXb0NHSCZs3NfV0de1n0o/wBliAv3d0a/d38/DEnVbb5fH3oiw3JytH60eikUsgXU2pQPG+18RN0qUzy1SLK6CSLUN2GsXW3W4/jjC4ZIwh1qIyzd+O17jcbDGEwjcNq9dQS37QPh/X64CYCAmEh2Z0hEuOhG2/4YEkKXOssqWnE+c5dTSVMFCO3R1eQX1Mt3CAXFydJHn6HpjGwSJQkQ0k3Wuvs2TGXlzVutjqqZZB/wD3CHy/3sPq2bx+ir2MH52/Ga3JpOP+L8t4fn4ShzCkqeGXa70dVQwzobOXAu6ltIbcLewP1wLMQ8N0AYGyxHlt3561TFUgiM+N6IynjuryfgvmWkWX5PmMucPSZZmsC5W5WPKfg8xklEUVLpMJ7SKnXUqn7f2GZhjc8i8nMxTqtF9paMoGZM6htGyZzVzB8o1MPiKWJZ9NjtIa7jRjPP4Jgq+L6/MuAqfgfOeGaThuuyrO5K6CAmqNQqziqjkWTtmcCPs6ahWNUY2Eb6jdgqP5Y5Ko4Ok2nh/oucT2xBjwB2HrT+WuWauPrjE14DtECwgQLzAi5JcTtJ74EZnhbUCyNe4sxB+8fTGhDZWrDjdInN6nt+yqJ53ST7RaQuTYbHc72v8ATAgBtwml7nNgmQi6dKx605RTUFVUZzLOsEVKFtI8rKoVLeZ1D5b+WMcdCdIZfCAN5yHWhDdKI439Q1rZTmjyVi4X5cZVmuV0NfPxFlMc0+dyvT2jzGLtAssqbm6wuVCggXj1Hwxs6uC0aI+0JJyiBEgbm6rSQCSlGq0v6J6NuvXnqvr2WWobywl2109PKoUrugY6vEdDt6/LGs0rwnAmVVXNHmplXLajyp5Y6WfMK6sjWOE90CHWokkNvn2a+bN5KcRULoOgJJ9AvQeYfMk8rPqVKz/Z0WADS/TfZgHb0nfo5fSVn0tXR1lFRZjl1Wk9DOYpYpQQe0VwdJ+dj998EXh7S8G3HHWuKxmEqYas/DV2w9pLSNhBg8awplpLJMhDM48Tvfc7fjh5F1rja6a3aMNqllMZ6C+BbpTmim1klHPDJIsKSq7dLWJLHysPv+mCBvmoJtdRzPJkW0hJZArHUOhOk4mekOzzTaYJBlVVlz/q4wxK7AG56bDwx3YtPX6qySUTWoJqeqjdb/q5bjp/2T/yGLeEP55h/Sb+ILHDoOO4rmRyColgyeSosARlTN09E/pjwzl2tpYt0nW7yK/Tw4aMNTaP0fJbB8OCv+Noky2ryekqSKu7Ve6MCaeyjdbtfx9Dti9zPcwVyX79W6/GpeGfLrg8RXwtKnh2lx0gSBnEP3jWrTgzPiuigNRLxfy4p6RCC71FWsUaA+LM86gDfqT43x6MyvRPSBHd/t4AXzH+SvK73aDcNULtgknsAmexSnK8/wCPsyUPk+b8t+IKdDZ5qGr+Kjhe1wrvDUuAxBvp+1YgkAEE2cPUpVP7NwPVGufd23hablbkrFYF/s8bRfScRIDw5pImJEi4m05TZSeHMubNzpg4NZSLf/Khc/8A4bFkUjuWm0qeufD3JwizfnCibUHCDbAEGWsH4CbGCkc4Hch/MnP09yJk4g5xIGjfh3gyc2vdquuH3XkOBbRvkO5Do0TnPh7kg/EHNlVIPCHBsqkbacwqwD+/BGibSB3fHzusY+mPokju9ySbOuaUuh5uX/BstiSD+lKgE+u8Z88Z7IH6o47UZqtH1j4ISfOOY7o5qOXfD08QuSi51UW6b2/U7H5b4P2MnRgT2+/jqUDEN+0fBOXCX6SfKuIqjOOFKHhWQSPIYaSvkqWqI/h1YOWlROzcglAlrKEB23tODpfn2hoAnRg31udmNgN9+kZuLhjq0sJLi6NKd2WR1yO5QOh4uyGmyymQ8luO6mMIpQ1ObiR2XSLAlapV6bWt574qMwrCSRcbZ69Ubb9q2D8TUJMuH6qWyLifJc44oiy6g5d8V8J1wgeR5auqEkEovska/ES6Tck9BsOvhhz6FOmGuLczAM5ZTPWYA3zkgL3PaZeCBuM8DWn5OIOFJZ1+P4lORV0oRjAubyUzMgkaONmRXCjUQdN9zewudsS/kv5wSX0tLQ0hMGwEF1xNge7WlU8bVpANpuiYMQMyBGes7Nealz5Wdaxy5jxPqS4AOYzXU+t7nFP+hcJFqY7z6HiU0cs4mLuHcPcqq4woEy/PKeWGqzKeeam1yGaoaQ3ViBYkCw38MKxvJlCnSY5rYuRmdgIzS28o1arjpkWjVCZIQ7Rt2hmKbkksRfby+/Gr9i0GW2hNNU5ko+iMJkUiTXILjZr228sLq0wM7BSxxJHGtWWTJHLLqcGMuzWv0JJ6fhjU3kEDUPJQMglqdbhgBo1eY9Nv54mNamdSIZbsqnUR5dBiWt1BNZkuEHvYVCc2OUmm+n+6JA9P+kavHtnyYD8zV+8Pwheb/KncYY7n+YXdn+yyZrSZRyx9t6etqWpFlz7hGCMhNReRqPNwqqPFiSNvQ46zlsTUp023c6YGesE9m05AXKRzLJ+Y1nmwDmkn/C7gDWbL6+8uqM0iSnIoq8Ms9pgqmwUyElm0309Nvl03xy7gHBoaLERkbHRFss8tatYpt3Sb38zti3kll4mihLdlJVTrBUGmk0RyNIZRGo0LGAXcko5sBe2/TCWH2miRlUmLTm43jYA65MAQJSalG5m2XjBz6yPK5VhZdUTpBC0kFa0KaQJWRlCNrI69B0/DAmZFs+/IX693ZndUnNOQzWFTxHRZdmDUTrJDM4eZjYhEjEY77m3dU3PeOxINumKjKw0oFov3uIA3EwIG8JooOIDhefHjXsTnU57OYC1DFXVExmD2SnkYhe0cFh0AXY94kKLHfAVKhgOaLZ9mi05mINrSOq9kmnhwbSMjrGezak82zuqTIo8wqcuzajhmlp1LNTsShYxGMlQDdSTp1C1r3thrqRbiKTCLlw1a9J9j9noybnUMpUUqQJcQZgHutOvwzz2JwOayzVeYKKbN6zs6iVWSnidpAA5uqqpBJsTpN7E+Axri8GkHkG42HWNkiIzOvRk60XsACADBtr6+ChYMzlhjo54aavrKeVVihSlpy1xY95ybEBV1FutiD1xcdVipDrzewtAJuNoPRAJ2wM0BpyDcCNp3C0dfvQcnEUFZUUqZdl1VOZJewjHwxUI5j1sbja2kEX3XUwF73xVpXIbGqcjkLO8Y6w0kWhOdh3NB0jl74HvvqRz8RZTQVEkEmYNBKWukLkKXS4HdBIGxIJvv088I0h9EcWt2e8IRhnuh0du+6xquIljq8pjpkzSovVRrG8BKMgDrqYkAm6qT4WII674RjXyxxg/Rdty0SDPaQDOWqxRUsMCLwMreI9e7qXzeVVcjZxnxSza66pYWGzEuxG+OV5KB+Z0vut/CF2/K7f61Vn7TvxFAdr2rODZjbp0sNrYvNIF1rYusTKNJYOQRv5/dgSJzUaN0rFKAo0C5J6gfv8ziXGDbJAQYulBVohEWqzAAk28N9/TEF8ZoNG2ko3mE0bZzlikqrmmqwASCTtGP42xTrAnTjW0+J9ysNBEEbR5FV5y8kyWnouZecZxwnHxuMryMVtLl3bVESy1RlpYl1GA6wo7Zrm2kDrYbipyPhGVxouzc5jZ2aRgmxHibm2tddyJyU3GcpUcI9+g15dJtYAOOuAcu3UrZzal5N5JkUmY583DWXBOOcwyAVQlqpY/hqRIf1EsUUzvFJKHeQyMA0ahrBrLe+zkum809FhMtLiJN+kQIjKAQd5IkLtcPzHdWrezoUXOPsWPiYOk/S6QJADmtIjRBgmJcLwFS5LymzYZbPledZfXQZhD8PTTQcPZ7JGkhlaETi1wqs7WCPrH+HYgEEhmN5Ea06JaZET0iNU7dcOdGYkNmwKtVeZYo6XtcOWlhJINekDEaWjneBrtZwBvkQ2Q8tcypnzqgyPPMhgjSeM5VNluay1M0tPLNC06S6GjSKfszOsUjao1geJmDSKwj+iqecRpAH6ROiHDXe+j9IwbgxquH5DUab/YPaHmR0hUYBDg0gFukDLJ0C5o0XFzXAQCDXHEOZcs63LskHAGZUmbZgrO2YSxfFKI1EUUaBlmJUmSRKioVojpVJVia7RFm13K2BNCq2GlocDYmbyLSdbAYJycbhaPnlzPq8mtZUq0ywOcQJIMxJtFxALWEOEkjTEBwAjSkBrEj91hjWSIXBOA70WoLawFY6QCbD7I6C5+4f54Ju5SMglArKQVIuBfpvfEFQS1M3ENNJU0XaxVtbl8yywSRz08uiaCQTLZka1gRcYPQuJ6uPVMoENz4sUhwlTyUNJLAVOiGqmUNbawlbcDy/lhFBv5sWTq5GlxuXUTkjnNNm3KTgmnoyJ2o4WyuujUazG6M/dsPskq0bi+xDeN8bjT0mtIygDbEADsyB6o1JVLMg7yO2Pj2qZ8XZdkHFGQ1vDefUSZhlNQadmpy7x6+ynjmiuVswtJTxNYEX026E4VV0XENdqIPaCCO4gLY8n4uthqorUHQ4Bwmxs5pac9oJHbOa1j9pziXLanJMr4fkrqaq4kObmumhR1aSnQQyKzSAHuFmkUAG17E+GKOKeCWs1gmY1avP1SNCGEZC0d604BjKqGXci5PXC5nNVnZrEjSSQxV9z87/kYmyxplLSOBGLNstyL7jpiI1qG53UHiFdHxJlsvaI+VvmslWYuyAdJTlkkRYvfdNMaALbqWN98QBcAb/EX8lYcR7MiLwOr6U991aeXZrSo9bHUwxzxuoC649bJa5LC3S1upBG24wb3SEum1v1lKsvzahiyqVKzNuGKiNpYvgoBDE01LEZ7SCRTHsShGxLbDwsMC6RaeJ2R63BVmm8AT3J/o8w4dmSmkzCp4ZlpnkqDKX+Ch+GjDONCxGLWwKBCGuSSVK2JxDTEOcevLuiP56s0wuEbU3QxcIpVZrWtWcKGkqJaObL4TIhKQxaHdJBYCJmsylW3bcbk2xAO07PQ/Az6JZaLrKfLuBcxzKWCKqyCmy1MqkQHXGA1S8raWJuBqQMLDrYDwGGnRLrZQfP0SS1UfWzSpX8PyUtJS1TwZjE/YtJpRyNaGzAMBbWWG2+m21xhLHQZSmDomdhVB+zBKF5ez01nI7R2vf7X62K+1/UHFqu6GxxFlax39pPH1ls7U6RI1yGa1xfe/3/XFca1roJEFL8FcTcQcB8ST8U8HZtWZJn0iCOWeJrrMmm3ZvGe6yEAXUixsD1AIxhIeHtsRxvHXqOtOJkBuYHH8tifOOOPOLeYOZw5txfnVTm9VFGYYEsEhpY73KxRL3VBPeJ6sTck7WfVrvqnSe6fTs48AlNa1tm8ceSrWrEgI7NtB1ft3O3juD1wIF0bdqZa2OMoKhVD5hArtT+jFSALHY3IXrtsDjIDh0haUxrokhOPCvGGZUfFVRxHTcVV+QZrMjRrxB+jYZajKZpKdEetSmljMZeJ9TFDHYoJFAuykZQxGhVFVwnRInuAMXFxcjVIE2JTwxo6MCNk6psN0+szqVZcrvaD5i8Uc8OPMizbk3W8r875dLNlfEGaPn1LmsLJPUEx5TSxyZeiuMyCyOswa6Una1CnuJjqMZgGYUNrCppT0mkQJkDpC0QZAjKSbdEq9iK7XUC51wYEQRcDL6X1czABAAH1lIjG6pGB2QsLd1dKj0UG9htYA3sOvS55MRPHELWtF4Wj/ALRuQ5qOMxmFbU01TlNbTRvSGdCVgWIaZIBYgDSXMlyNxMT1vivUeabw8E5RY5cZr7B+RbE4fG8hDBUmtD6T5eCCS4uktf8A4h0dg0YyhbAcop+IeE+BeHYM4joqmesFfLTxzsU/RsElNJNGVBB1yFoyVQ20iote62M4JujTLtU26iCJPXn3Lwz5WuUsJjuXa1TDfVDWucDIe9pAcRu1TedGVe8NZVVMcsh1Rgn7JH2Ou2L9MyvLajYMZoaQLqLGQsbm1m/djB4IJ1IKoOpUDNGACTtv+OJg2ITQ4JsQU89bBS1lLVZhBP2kSxQvpJkMMhRidQOgMoJAO4HQ3tiGSHtOYkTvkgEeKPSMGDEAnu4hVlQVSiOGXXclFN7HxHjtjumEFWXC8bE5SyhYKgGzdycn6RP1OL2Cg1mfeb+IIyzoOG5c8eTsMMXByTpIxmOWAFRYACy338zt9xx4LykAcTUJzBd5L9SMWSG026uirq4JTMJM9gGUnNmq4aaWRZ6D9JGWjvJHaQDL1aRrGMHS/wCrO9wzaVxZ5tMGkdMTnI7Gjr1kdt7EryL5TKlMNaauiGnU72cGx/vCAOzpbIElWPDT8T5pws+W5nwBxXW0jI9PUZPNW8U3EElYUkkkVaN4hEUeOZhq1aEZDeRnU9pouBcWyXdLVdx0SLbC4ki/1s4BC89pVsJSxTalOuwGxDwMMYIaHNAmo12kCNGIiTP0RIR9naCii4S4umytoqjKn4rrlpHhMhilhSKAJJH2oEmllZSNYDWIuAbgbLkFjG1sQKUQHNFpiwftvr+AXB//AMgqlV3KGDFYEP8AYCZiQS50g6PRkGR0ZE5E5rZCnYqymzFfHwvjoral8/ulOsDABfAgg79MGUBTj2gKq17MBax8uuJjUoIvZKLIoZe9tte62HXBztCUckZGrML6o2tf1/PXEWiyB2wLxojuu5J26eNsEDKmdijmYAJT8UvqjVuxlAb/AGbUY8PP8MWsOCMRS/wfiKxx/Nnt9F5l8Ea5Vl141/6tEbkdBoW++NXgiPZMnYFaxJiq6BrPmq04yr6PIqkZ5W1VDltJRU1RVTVFRIsUUCKtyzyMQFXpuSPDG0dRNRjabQSSRYXM3Pkl0HwXE7AO8gDvJgb1T2Q8WZXmPKXjrLc34r4bpZps1yivoMuGcz0dfXZgtVSRxstElQkddTGNqsaDDN2bwmS8VlJ3PNRxe6tVA6LmVgXWjR9nWcNF8SHaZZI0vzjXgaLukQHLNPRxFBouQ+nA1ifYh0jUNEEtcBbRdebHbuoYCozBWijlZpD2bMW1R2e9xY2Nx3d9rE2sd8cxTuxsbB5BSwwDOtUZzD1rnlHqNj8IQb/+kP8ALFflYfmqfW7yam4P6buz1UUSQdjIRqHdNwfljRts4BbB74bdOUDfq6VWCaAoIZpLt9nwFum+Bq3YTxrUtvUB4zCsF6pEq4qdllLylyCBtYMcaenhyWF4OUeQUtdkEfCx1AMCCQd/E4FwIUh1pRTncgEBfPy2NtvpgWi8prReFwg97Jc82OUrkGx4SYD6ZhVY9q+S8fmKvWPwhecfKh9HD9T/ADC2O9zdm+cZZwf7Qz5Xm8mWq+Z5FrHwUVSpIhrrNaQgAi5ta/0xueeTGOLNITn16terjqTfk7e4YWqR9pvkV2ny7jnjWFhM3HWZQSa7sIskp2Li+5uJVueht49Meet5PwjbCmB2W179pt37l3NbGVibme34KR1fM/jueNYhxyJY02Uf3apVJ6WvplPToPLCX8lYR30mefvQ/O6gnRJ7/glKbmhxvRypLBx29NJpFmHD8Qsdr7LUbAHoevjYXtghyTgwZDerPVkc7HbG65hKOLrEQTbrHuUnpuf/ADby+FvhOb2ZRgqymNMokCspJJX/AF1gCSTa3nhrsFhjT9lB0bCJdECwtOoZDdBskCoS7SIvttn3JWn9oPmfHCkA5ozJSgaRfIpS4UggjaoGxudreOBPJmEIhwMHO7r+NzbNF7epP/8An3Lyp5+8y5qFcpk5v5rUZdCto6Zsoqli63to+JIABAP+Wy3cm4dxDiJIylzo3be+LbELK7mkwIm9g3t1LGp9onmtVUaZfUc4c3alRhIkcWX1oTUBa6/rxp6nfYHbbBDA4aQ+4LcukbdV9oCxji0kACD+i2432SsvtPc52tK3Prjd5x3gWjzJrsbdbVBvsPK21hhjcBQkG+rNzt8+aFthGiP1WJGv9q/nXXZbX5NU8/c/+BlXspUjhzCnaRfG7xnV4Dx6nrtfCa3J1Co0NfJgzGm4C1x1wctg3GFNN2g4Oa0A/dYfNNed+1F7ROYUMKx+1FzMqo9Jj/R8eYZvSxaVXul2jiIJa5FwSdjfwxmIwTZL3Fztd3OF9gEAHbsMwdaLDspgQabQfusPrt2pjzP2uPaC4UyeDNp/a55oZPeNJjFS51nVW6MGB0MCAAygAgMANtIO+GOwNEPawumY+s4zNjnY7DYHriFDcOx4JFIWn6rB6nflbapfQcQVtQ7yiukkqXIkkdg15GYayxNvtHVf62xzxpBgLGiALAahFgB2a1ralRzz7R1yb9/E7pUk/T9UsYjYUgI7uvTYsPXwt6/1wRedSW21kAM6qwSjsji+4Pn64AFY4IqLP5iCr26A26D7vz0xmkYQRdHy5+/w5UQJci99u7t5/XEPcYhRvKhzVrjNjqM8rur9m1riOwRWW/UXAU23udXS18UqgAY6NYT8wCVUFNxdmPDOc1zZLDzhoq6WGFZKvh6OoEWkr/q+0ilUBiqprWxGy336a7CsLmwH6O3pETZp1ZjI31reFhkOOjrziRJO3tjuROe8c5txXp/vPRc+eJQJe2vX5fPUfrdOgOTJIbtpuuo3NtgbYdTpVGultWDtDnfHcY1wNYV/Bcq4vDD+r1dC0dF4FpmLHKbxl2psjzKmjWJBknOmDs0EahsqlAUA7AWawtba23kMM0qsya2f6Rv4K6/nRync/ODf9PPjfKV/SkCNFTvBzhhkk7iq9CxuQf8AZLEttYWsfDA+0qi3tD+sd+5SOc3KYu2uex/Hoi6C0cCNT5NzVonICsq5Mq6rdLkLba+1sJrVX1I9q8kjaSfMKnylyxjMVDcVV9oGmRpPJic83a/RGKayVWkX/SpEi7EtQQ2I894j44rFonM8di1Rpgam95/eRCwVjKGOacx4nFyC1DS3B+sHXbGNg5T3f7VmgNbW23n95eLSZq7GIZ7zTplBChzluVlbf7W8FwPQi+GucIsI7vcj6GsN/Wd+8sKvJ8xjmhet4347rKQzws9MaDLlSUiVe47R0wdUJCglWBseo64lj9F23u9ADbiyz2jdGA0DP6ztn3vRIx1EQqsyips/5idmKuo1RU3C0lXTxSGQ6hFOKJtaKxYAh38RqNsLFMaIAPh1/om/aieALFomB9cA5awX2nPIdSPp+L89yeSQ8P8AGPM7JlmQpO8PClZAXANgHZKZAQLnrvvtgX03XE558Rs9yNjBmQJ++394qUUfOLmXSZccjg5r8yo6LQVKScKTNKi7AqlQ1NrRdyLBvriX6WhBcY2QewZTCmIvo/52+9QlZJ4VLniDPdBOtmbg+o3PiS3Zi97nfCRAtpeB93BQEBxnRv8AfHvWfxsqju8UZpEP/OcHVQtfzOgYKdZd4fBZ7MfZ/wA7fikp6uu0Xg4jmlJOoF+D6zdvDxF+mAMxZ3gUeiNbf8zfchZ8zz4KOyz6nFrg34NrjYi9wbSi3TBmQZnwPvUig3IA/rt9yZVzDMaPLBmY4qyxa9a5ljefhqrER1UzKYTTiTtb6Xd+2vpGwsAMEYiQRlr6usqSxunoaJjcROZgzEbo7diy/vZXhh2/FfAZfck/onNIwfH7JY2/rgPaAZkd/wAVnzcZaLu9vuRcfFUxJK8VcEknyy/MB136k7bYg1BFyPFCcNaNE/5UoOJJCwU8S8Dhz9kGhrwT+P5tiRVAFiO9YaEaj4LE8QOsQI4l4Esdr/DV12AO+/j44Uag2jvU+wB+q7/KlRxMbsg4k4FYqC3+prb9bfXGe0BgyO9Q7DXu13cFlQ55PV8S8MUz8R8BSRmui1U9NHVionAJNoi50hr2JuCLA4Ywku3pdSgG03ODXTBziO1Uj7OU8dBwJnFW1dTQ0yQVE0sk8oEdIRKp1ORusdo7m+4FzvcWtVgHANFz1p+MaTVAjX35q9JuZPCTdhInHHLciUC185Cqbi+xtvfwv4YF2GqtJ0m+SqtwdQ2DXfqn0SZ454fLEpxDwBK1hb/p1PxOjyv92E6UC8T1o/mlQ/Vd+qUYOLsvlJ7PMODpr306M+ju307P0OJB6u8IHYR8ZH9Upum4iaS6wQ8PzsCemew+n+5tv8sMDhb3hCKEXM9xTHXZ5mKIxhyTLZmK273EVLGr9fFl+XhjKZBz9NifToSbk/quRnxjRZpmndoUVpIm1fH09zZL7qxDAgk7GxYWO4OCaxwyGzVs41JLtHQAnwO3qyTnU8US1tJR0k1HRyxQBVZqaWlEtTJHGIImqHEgadooUSmjZrlIUCCwBuZdU0BTIOiMrZSSY6pJIFok7URE2J8+05a9e2BdM89dMigLQV7hnCHs2gdSRci57TYeuw6A4DRIkkeCgAXuPH3KI8S5BlfF1Ll9DnnDeeZhT01dFXxxrHEbsh3VrSG6OCysviD6YVUoyNAg+PG7qJXRc3udGM5LfUqYKoGGoxzDfU7WJH0mm7TqM2unWaaasdY67hrih4tLSuWoksGFjYWckyE/ZUdT5YZMgjjLjetBZo6Lh38W2pyTMqoFxJkfE0cdvt/o2frc7EBTbax6/jiczafH3eCipTEyCO8e9IT5x2YYvlnFSDoSMmqzv9Iz54LcfI+5QacbO8e9Nk/EFLGH7ai4pi8DfIa/b6CA4JrSYjPtTPYu4Lfeo9X51luYq9EsOfxTdmzp8RlNdTqsihm1iaSBEWwAt3ut+t7YY2g4EOMEEjIjWdxRhpbcZDO46tRJ8FHqc/ZsQSCLAbEemO5NyVM7EdVEx5dXSm4YUtW48bWp5Tf8PwxcwF8RTH6TfxBNa2Wlu1aDcsTTjhaHTQhEGXxq5M7EAEC3Xbz+XrjwHHPZ7Z4Iky7Xnkv0+xtOs3RGnrEdEbMvJWvwV2U2cZms9HBMfh1YmaJZl+2LaVkDAdL3636bY33M+ix1V2kJEb9rR75lfOfy7cq4nD0sO/D1XNOkR0SQYAkyRv3dd1euXUWWAowyXh5yrartltNsfO3Z49EZgqUzoi/HHevm53O/laIGKqR98+qn+T0tDRxNFl2VZLlELPrMdFQw0sbNYDWyQooJsqi5BNgMXKVFrQdEROfHac5sVz/KvK2KxlT2mLquqOAiXEkgXsCchfLJSaJu+dO4sb+Y/IxYvqWqIsnKK4JuDa/+z42xBcUJCdoo+6pkX5BvD5j78EEDyLr0aVfZDt6eu3X6YONSDS1E8SnKNhsBdrXIv5fn7sFBIvxHHEIDdZNqIYaC25O9zgzESoJKjmaJ2UHFLHf9XU3sB0+EHj5YsUGxXpn7nmSsLppmN/mEtTBly/LgDpPYReXXsx0xrcA38y07k/FE+1d1nzWr3tF8NZ1xHkNHR5LLlKTQVkVdN8ZIyxGONgwuAGD2fs7xkEMLgg4scp4inSwTxVmH9G2fSBBuMrTBF5iFtObtPSxYeCIbB25EHKDOSb+WFDEnKjns9W+RlJM0oKh1eOnV4llmgajWzd+K0vbCNY7DUGAvYjG45mYt+IrOxI+syocrQKVYVTA6IEhk2sCwkArXcu0xRfRoE3bUpjPXpYbRvck6Gn2aeqStvaq4rKva69q/XfT3z4/djR0GdBvUPJVgTZUJzFQrntGEGk/CbW6j9YcJ5YA9mzrd5NVnBkabr6h6qGhS0DqyNYr08T8sc+rxvY5Ivs4oq1YkghjAQodK2LHw/hgKxhgB4tx3oqJJd2jzCtREiEwZhG0yFwCTYjc3sP6Y1FN50dEkgEDtsFMTBRaaO9d9LC998Yb3ITGg5L2smWCGaeyOQCwAIN/l94wyjTDngbUYMCVwi963UCq5l8nJ9OktwnJte/8A+8arxx7X8nND2dOs0faH4V5t8pz9JmGO5/mFfvuhJYIuBvaAaWSNG/SuSW1MBt2FbjYc8M2dvom/J5/wlX7w/CV17gr4CNQqIVFzsZBt9McIQdJdvUghHtX06pY1lMAPN/TGEwJSZlYCuowoK1sZJ3t2q7D1JPpgwDr44z8EEDJflrKG5tVwP5EyqfHr1OMDZ6pUOXhrqId1swol7xB/XoDa3gb/ACxjhKghBvmOWICP0nlCeItUJ5ehOJhYAdiGkzDLVCmPMqG224nRifPe99/LAOBupAKbZszpbahVUJTwParb8TiQZ1LC0lDtmdFca66AAEAXmRgPDxbbBEjWo0TqTVVZrle7fH5VGR0AqVX6EavXAEDj4JgYTq8FAONeJMmpMnr3OcZRZYmF/iQPA7dd/DBsHTbG0eYTqTSbXW5vCVeKmjWVXV9SxEG/X9Utt/U45rEgB563ea58EAATqCmRmBDDYr43N7DFUiFOtImUmxu5F+h8cC4wiXkc25GoEHoL23/hgXHUgiLI1ZhZu+BuNgfzbriNK07UMXsmWeWOOvhqnKJGI3aRibEBRcm/oL4RVM6U5EJ7JIAUGpxFUT1UhWNiUhbVa9u4Nh9D440jSQL8WC2lQ2Eb/NPFNkuRZvLFT58k5yiO0zrGXUuwFlBMdm0hmBIBBOkeFwbeFYHF05gGNUkiBJy7dRgwYhYys5rho9vVrO/q17s1jNw9knDk0eXZHJPPlfw8E0ZmlaV11RKSjMyqSVYN1HXGY2p+cIsYtIyO/ugdiJ756Qm/HZtzKbhl0RzanzaZ+0aEAQR6dKxN4knxJN8UmUjp6YPknCvos0BrzVgrS5seH34mSkpGydawUGrtDqMpTVstvs2tvfrthz2ODWuP1pA6xeFW0y6RNx62QMk+Y09FR5jNlscFBVGWOnmtYSlDZ9O9+7qHkPuxFSna+REjqynvUh2savNE5ZlBzej4gzL9I5HRrQUq1TxVUwjkqwX09nApHffxt5W88ZSohtMuBENi03vOQzMa9ix1XSdfj3Jsdkv3QtrDoOm344nRUC5ugsymaR6KKKCSUNPEVVEJLHtV2Fh+d8EzpOAUtaACdkrHg7hrhXPKjMH4ho8xqZp3+GglpZJbxuDNudLquzzoxuGvpUeG+45GcwUTcDszECNu/fKHHOqA6IBIGzUeAjZRE6ICkeo2vqS4JP8AS2NDog3PHGpNBIkSlgO4EjSIjdgQotv5i2CgTICEHWpBQ5XW11BmdVS01NLT0NOs05ZiLIX07L0Jub28gThbqLdGXZdScyoXGyQrKbMko6SsmpkgpJzriddJMoB8tRIHzA6bYl2HEaRFjlx8AhFcpma51AqSoIv64IjUEszrQsryBdQLkjqWIFt/M9MSSAbojcQm3LYBmWY0FNPPXrC9eVlaJmUugjBZAykE7HdQQd+ovfFjAEGs2TafT3x3rK+kGGBNrcbVIc5ymHIK+TLcmXNKXLtMc8aVUjvKoaNSwJZmJJYMRcmwNvTDeUjFaBew3Ta/ik4YjRkiJmybo6mpikXXUyuABtqYA+lr7n92KD3WglWAwG6klFSZnX5fneZ00kjUuXwRz1TGZgQjyaAQvjvcn/dBOIbT2G3xRZysMxoM0ydqX4uoMbTL2qLHV6jGCFOmRQbo3eHdPmLX3s2HAROXHAKU9ozjwTY1TUDQTV1IXYbyHcmwA69fT1wsg5ylimIiE0/pJps5yygSoqaipWaKZ4EdnKJc951BOkbE3PgD5YgAkozQOiXRa6o32U4YzyunrOwSGpOYqrPe7EB1IFx1FgDbFuqAG9oVnlN/57RJtB9UKlXxTkfEOfZpW8fcQ5VS1VVmDfrhJC0EaZnVSpEJpGIkMkQjC922hA17G2FNqNMENEifrTMEatWW/O0BdVyrVbVwtKnOlAbYNAjoAG4zg5mRBtmFs9mQTL1yijpswrZMzSjhNcGndrSMoa5ufEhzt5/LFHDOdo6ROfHGpc9yjTYY0ABnkAihX1Rioo4adJ5ZCqIolLMx2ALLba/hfrZvI4thhsDrWsgbE8ZDwZnnHb1FZSTZPkGUwNoqK6uqexgj0rqa2xZ2VO8yqDYabncAlTD3O0GXIz3fAC+ROswFZw2CqVb0xOoRfOwUP434ZHC0mUUE+fZNntXPQLW1K0TieCkkMkiiNJxdJhpjB1qLXJXqu5kdEF0ZHXMdosewmMtwHEYd1J+g4EOtmIPdmNWd461Dc/4GrEyWbiSThbhWapasbLdNfRQib4jWoAmdome1nUAkkiwFgBtlOoXPFMzxqhWKbX6Mh5jrPviNqj44Zy6gV4My4c4PjzOFilQafLabsWlAsWQmO5U9QT4YytS0XFqr/OnkdFxjrPvRf6E4ecU6HhLh6R21FQKKnFwBv0S46eNumKYwhJsc+9O+eO1E9596ETKsmRV7PJskRQLALQQiw8h3cPNNuy6Sa75zPeU3V2V5XKro2U5c0bK0TgUqAPG2zAkAHSehuQPDxwyQOkNXHwUtquiZO34qtudlLTcuuDMmz/LcmyXLGzKtpqekqJKaOQBHVidUZFuqi4I+y1wcWMI1lUkm4HnMH1jar7KVQ1A1xzBOfBVl8JZLkTcvsmz3NskyXNM6em7SoqYIhFDI2gd+MlgGUsSFVbtYAgWOKL8JWcPaU3AC4i8iOq0ZdtgjdiqTXFhaY227ts7ZSWY5dQQVcsdNlcFFZEDRltW+kEknUwuTc7Ha/Qb4ZRY5rQKlyeB4KpWeHPOjYKO5jCI6WZexsAJCoju1l7NrFgOgsWve4HW+LFAS8dY6+N3uUNMutmonTJpC2ICX+YOO6DRKgm0I+qgNTlmZ08TrG8lJVRBiL6WenlUG217agben1xewTgK9M53FuorBiCzpDce4g+i0i4JyzNMrjqMgy6Ph9ZIoli7aeqqASIyFuoWLY3Gr626i+PF62Dw4qOLtKTP2d6+w6/yu4ivoPq0R0TMAmDNozVjcIZTmGW1FbNmMuVGSVEjVaZ5WC2c/a1qPPHVchclNoH2jXSHN7dRXinyi8+zyw5jHUyw0y45zMgC1hs1q5sukcgMQLgi/odsdPTNxGxeWPjJTigcqwNzbx+/r6YtMJhVKgKl1HpYhibgHa/icGbBIdOSfIWOpfC1+h2H8sTJQFOSdrdI41MjE7KouT1tYDEAIHxkVirAki2xN7n8/m+GuGuUBJIuiQwXsyHuCdhfocETa+aAb0UhUgboBv164Y1sZqHATATHnp/wnFhA1Hs6u1/P4UDF6gB7emPuepSj/AGZHX5hLQxqtHS/a7MU8Ztb/AHBjVYBw9iw7grOJd+df1nzWu3PbLs3zHIaqkyqbOaWUgNI9DK0c4jVgxAsRdTp7wJAt1IG+No+mx9AscAZsJEgHUcjfZAm9k3k2sWVpmB57jcWk96d+RPCM2ScD8P02eZXkuZzpTCanq6ininnF2ZtQldSy3ve4Nr745bkxzwXFp6LnOMZa9gMavKcltuWarXVOjZwgW6hxdXoUD6gxLEixte97efnv1xvGuButBqVDcwYJ6fOsuWeQVP8AhmCMFsSnaHTq828yNj18cUOVgfZMGqXeTZnb/LWCrWEcC93UPVRWKO4KMRIpAHmD88aAuvZXjdZJG3xtPcXZrEjrcAg2virXdLCBv8k2lnA4urEXhsVlfmNRSU+dTSl5J5hTVtfpVQ27FI5gqKOtwoG/hinUqAkAxpECMr21WknrUUw/QOiJA3DbtIWUOVwkXSsz3TsQf0rXN+Jn/DEPMW9B7kQdOQHcEUmTyVMjxQV2eSTCNpdBzCuYkKCzGwm6AC52sB1OBFYghsZkAZZ6lbpNkE9uQtxbvXDH3rlMKbmhykRamqqUPCsljLPJKR/0hU7AyMxA9Bj2n5MqhfRquO0fhC81+VNoDcOB+n5hWl7qt9HA/PQbb5nk9ja+/YVm2N1zsPSZ2+ij5PB/VKo/SH4SupBcWIW/nfqLY4cmV27mXuk5HWx7yDp4bfLABo1ITndDXUAdxWNrjbpgDBzWNnJCs0ZsLqLkgbjfEga1AhISEMxsiBb2J0gm33eGBIysinWgJCCQGGkE/wCzuPW5OMdfWpAgpvnK/sKum3S1r+WFi1yocZyQLzAEuFU2NgQPz5YwXKZBzCFeoVb3S3l3fTGaM2URr2pqqa0Iv6sIGJt0AI/P8MSDrRAKluYWbtJQzUpm7NGVrnfYeZA39dr3w7CtBqsjUR5qy0QCupPLrMDJlsaO1yNAO56aVH8MaHF3JO8+a5Qtho6h5K1optSNq0gC4BI/IxReEIN0lIzDUTckm/328cKcRE6lhF4WCM2pl2W/Tr02/piHHYskI6ORixCte3UXH5PT8MAANaGy8a5rKe52Orfx3I/N/TCiTediNptIUKpkJlrVZWla6dPE6duuNJTP5ueMgtvVaNKBxcoLhXiiLO8uTOMjlzWhgM0sCmSF6eRmjkZW1IwBtqQkXFjsRiw4PYQRrAIjfl/JNq0yxxacxbwCf3mqKqZ6qsnM07nd3G53tbYW/JOEEQludtSjRsWWyAXI+n5/jjGxKAEzOtWK3EmQrwG3CkVHmYzFqRpWqdVkWs+L7QL2fkEsva381tbfFnEVWuYKbQbaGy5k6VtVnEAze1hCijDZJOc+Qjy7E38VZ3k2aZRw7Q5Oua060kk6rBU9naniKRKqgoOh7NiDcm5cnc4LHVmPe1zDMA56gSIHYBnszvKylZpB2/zUIRe8psNIvY23G2KyZcgpUkggqGfa358sYQMljTJTFlmecRU+c1EbZBFSypmtFl1DJUVAaOviqHjjNRaLvqFMrDQe8Sg6Xw6iJc1usyIyjZtRVmM0JDptpHdGrZ2x2JbgSd4eHYl+IkD9vOXkjmYlm7Q3uCdhvsvgLYr0ak0WEGxA4j39SbjmxVcD7tykMoVXiSQao2IUEC1xv4eGChKbF0TEy7i+lQDcnwxOigKnPDfE1Jk2WZvl9Vls9aa1ykzrLoMUHYSx2UX7zapibN3bDzAsb3DRLRbPyt7z4XumUnhplNtdmdHU8N5JRSTSVmbwkRuXoEgNPEqspjE4N5wzMrAm2nSRa98TVc0gRc9UW2Tr2g7OsqIgRx6QosShZgB1v16b4r5QhEgISoFgxBOsAG9uvXBNFr5ImmyZKqvrp4sppWFKYIKmvhjVQdbpop5GZt7FrzECwG1vHAPLiGzv6sx7/RNp0w2Sc7evcF4Fyjh6KszCsehydqioaaY6tIZm2u3W7dCT54It1oum8hjZMC3HBTSeYvAgcW4oy2ZwwA7FJpbX/wCBCPv6YxzTcFPdyZXI+gfD3p/TnjwNwjw1ntNmddRJR5qzUnxM8U6aR2LqOzAT9kuZXYgqqRsTpClw1lF7yQ0Ek+Fu7fexysYKJuDrNJaR4t9/dvtcp64w5q5LnE2S0dfJV0NVSx/DSPKHlTUQndjcIFEICalUk2Lubm+MqPJMERxxGvPalMwdR7A5gnWm6LMKKujD0dVTVaHo8d2UW9egO2ExOSrvpPbmITPLUy5fnEFZ8bT0NNJGaZ2dFsVaOU7E9GuERb772H2sZSMO0ptl4KNEFmiOMuD3qtfZbZByipDdRK1bAdFvNVuPPrf7sXKtmQNoRcof8R2HzVxVVM9Q7mV0kp10qFeJXVLC9+9fy8rY1zxrQAlo+MJBxVCnmDZhLLTgM928bgXIJO1wBv6DEOnamF8kB10eec/D2W51knLyKkqZcyMcEM8rMXgWUD9XDdVBilcTqwJLAM8QLAyoj7RlMta2rFhv1X6ryducWgo20HuoucBY8dot4HOCRY+T8zOFeGODKrJc/wCJeGOH88lzc5lkv6eo6moy83iiWUM0JAje8UdnLR6SAwZracczyz85LP6u0uaTJaHNGzLTBZnGkRDomHSQ09JzRxdClUeK8wRB0YmLxczvzaQciBmK4464wPEVTBHVZjy8zHiMwMYX4Zr5amCWkVSVaS5aJHMhYhVYyG7GToGNPmxVxz2OONp6ImekZcXG7iSHOOjBhpdDjGsRFnngzAGqytg6j3E56QAjYAIvvyAyAEwmGTjGpzD9I5eakZmk+YNXxzSopViscQkDKQAP1pkuNNiflv0pLvaNcdUHZcNHquW9o0UfZgQfQkmPJCZdKuYcXcIZHXLopM0rqqmmki0h0EVBUVC6FtouTTKtj4E2HkdR5DZbnIHYTfysrHJ/JzsQytVg6NNuk6NUua0TulwyyzKGpszWNKCVIZWYxSI5RlZZAyXtuuw89zfoLdcG1wBG7q37Qe/YtVom6HnXs0py8kDB01aQ4ZlAYgarfZvYkDqRv4jAtOsowNaaqyteko8wVaiSm7ekmptkLamaxRdgSLuqjV4EYw2E9fkfhfLJSwSY6vNRfnxluZ81cj4PybLKbLaGOhrqZ6hZqghDFGHEjR2UnUQUsh8jc4bhXeyY5p1/z8vFbKnjAK2nEWNs78eCUjzyq4Y4TWPOqOozTNZqdaacUCs4EwbtXddgCncZrG19lFyVUwwTpduu98vAbhvVTRD3w0wLRPE919eQKkFTmRzivrcwrahaaUxGRQQzdoyqoWME97ffc2tt8sRUqk6MZW7o4G7sQU2N6Unq79SZa2vahVpEq5qGnkinpppEgEpMTwSDRYg2DN2alrXUMSLdQ7DGHtI1OHZJg+BKH2YIIibKCU50oAwKsNja40ny+nTHcAkWTXBPZA+DqHCFlMUyC4Jv+ra4+dj+Ixawjvzresear1WWK0/yxmp+KnIB0yMynb/bTULfW+PGsST7TSPGYXtVMdAtHGSsejl0TOgAID/dfe+O45HcHUGzqkdy885XpRiHd/gprSSqStyCem3ljcMcdea0xU3oXOwIa/QHbzxaaVUqDWVM6EnSGHdPieljh2ikOUggUnTYAE+osfS/58MTGtL6k5INShQC1xexHjiQgcvCgFmVrAjz6YNoCXKWDNZS3ToR4E/xwzRiwQRayKVQdQuLAkEXttiR7kuUyZ6xXLeLidXaaazb/wCcAYt4c/n2H7nkog6Anb/qTrChFNBYXKxqbnwOkfzxq8CfzDDGoatyfiH9Nx3lUrzJqpcvqKaamSdZlkP2CqqyEMjK7sCqKVYguQdN7gE2xssRLKGkDBaQRrggtItry6ombSnYCmKjzTOTgQe0R5xG+AseQddInL6Xhetqnnzjh3MZ8lqGeUSOUUh4WLDZrxSJvtfT0GNLRboYmqyIBIe0Zw2oCYB2NdpDVGxX+VRpinWH1hB1dJpg21TAV1Kl+9ZtwNrHp6fnxxf0pF9i1Ko7maA2fZaQ1j8Fe3l3zinyu78ywb3eTU7BN6bj1eqhca2VSAF3At0t445542LZALJWArYypFgNIB9SP6bYrYodGdl/A+abREujePMLYzgXi9uDs+rMyAkmjkRYXVRcOqylj+0pBtffzA9cal1DSc0g3APXJaItrGU7uxPwuIaxha4WMdwme29u3UofORJJU1AV1LSO4BG4BJNifPfGwxlUVazngWJn4HxVDDsLGNadQTnJxy/C3DjZTBlnE2YZhNVNKjUFO1RoTSgZuyCnS4C6QxYbOygEnAYOleo90XAAvF+lEznBOkBYBwBcYidg2rOiwZCZ2QSZEi4nI52yC4Se9wzOlzfmdyTr6OhbLqVuDSqQlidIFfUgWBVWXa3dYBh0O98ey/JhUJw1RpzDrnaTcmNszO/K0Lzn5VR/YH7+ufs9kbItCsT3UtHPVcDc9exp6ucrmuTkmKLVp/UVnXcWxtOeDoLOo+ij5OmThap/SHkV1VTIa8305ZmpFyCTAL28r6scJ7Zs2Xell7rNeHcwJVDQ1yyMLXZVAO/q2BFVuSU5iUHCFYXUtFU6DuCdFz/6+J05QaWvWsm4JriDpSVbncHsxY/RzggRaSlmoNSSfguUpcSVKNuDfs9vmQ2BBAsp0x1pufguUjSavQxNv2AOnQm5/IxJFpARe0AKb5OD3e4asOs2XYKPngS06lAeJTdNwfICB8YwFt912+7wwOij9q0pnqODp7yqKiKwX9ok/wAMYWmCjDmpkq+D5FRr1MOsRlulhsNx5+e+Cg6tSJrhrVDcccGF0qNVbMrFWsAb/O9x6D0xYwwio3cR5punIXRDl5VaIb6wVJCi3/CPDHOV7m+/zXO1GQANwV60cpZDYkkiwPpimbBIdmnEIuhGuCDfw6euAi6CdiQMaXX7YJbSvjcn9x6nAEBYRIRKoA113ItbETsWETmlGRGqacSKHJvtsQRdQdvEb4TGaIAworTyK1RX6UkABjvrUi40A7eY3G/nfyxoaYhonb5Acdy2rxcA8XKLch2aRtbOTc36n7/ngwBqyQNav3ZqdRIUE/aA/p9BgwEZdqXrEK6kpKTuWItZbdL7+O4BF+hviDMg8ZoA20JaWKnCoRWsgbSWvF9knqNzbb5b2ONLiOUawdoinl15dy6bCckYWpTDzV8gv06Ui9r8LrnAS6s7adTbbbdPlYkfv2GGq1Htl7dE+e/0653LU4+hSpvDab9IeW7em6qqZ6eONxltbXPqXUsDRns+u/fZL28bb79MWZgxx6KtTpgi5jrn4otSWZu0jkGlbhjazePgfp/TEyoJ1hNWb0q1SLC0LTI00G4mKFSJUsQwswsbG43HXEGJR0nQNlimngSnqIMnf4lRBPJUSuE1aiiBggRmAAZrRgnbq1vC5ig7oN6gn4x49oYuFNZIABGLOq6ttzvsbfIYKFVDpMpBWm1hR2XTYknr438x0+uIaZTGxmc1ZHLNuXc3GVDR8080XKeFZIKpF7zqaio7I9nGDEe0B+3ICoY6ohcadRw2m0OmScjl2a9WeeUxKymYcDHu47kHx/FwVDxnnycueKcg4s4PaoeWiqcslaWCm77K9MJWZu0aJkZGcEgkW2sRhWiQSDt6rG484nXmLIqzACI7urXbbnumFCiQdGtlUk7bjf5ePnjCAkzrGSRnBK6W038Te22JCwOumCGgp2zD9ILDGKpmeOSRVsXUIO6x6kDwwtzQTJTy8hsdydpKalsjmJCFa12tceFvx+WJuRBQB5yCwkpoYhrWKMEXawUAk7dLfTEkazmj0iQolXZdDU1hzbNqLIFEWYUOX0v6Yogl1FVFIexm1sZe1l7AwAqo7aGxDA4tMcQA1pMwTbqtbVCnTIENvYm28EXGq06WfRMp94fy00dDNk4gWmho5DDSmOlhpovhTZ4lhSNj+qiVhBqIUs0TG3iV1Ol0uMte/X8bIatQOdPqTO2Z1kgndOaezGXTT2zP0A1dTv5fS2FFDY3hDdizV9Ckmg0xnVCpBuxBNj1tpI6eN/wATpbuPRTLfZn7XhEecqjfZgLHlblapbS00BB337o2/f8ATF/ENOh2o8cB7c7IPmr2kYRRVMyzKWWJmFwCEIQnofLrud74oD6QUUaZqPDG5uIGW0gcfBNtbXwJyx4G4krZgJangyhzjMZ41ZzJI8BklkCAdbBrKq/siw3F1YYF4sZnLLLjb1zC3PL3JfzTHvwYAmm4tOyQSMzqNs9UoCDKuIJKOLLJJuJPi58vnkeNKqU0UdbJUJKEWp0rUoqsTGkagKKftARqVRi+1zQZG0dcdWW7rMrRViySbWIGwkAEGROjf6xn6UXutaOPs5nzvi+oroZ6iSkNPS1NLEyyIgaSmif9WjWaMM2nukAi+4vtg6lPQ6JN+OPNbzAUYZBF7jxPx1lY0THJly6SaSop6pZBG8WowuGuisGZd979PQjCSQQSd6J8vJAE+O1bF1FO0OYIYxH2RilMpU2LSGS24+Sk/PGZHvXPNfLTO5ZwKlNX0GaRon6SpHlkppWUN2bSQvC5UG66jHLKu4JGq4sbEC5oOeog93HVulXMPj69Jj2UnQKg0XbwCHRllIGUTGtMFTNGKyCi2KiMva1wbkKov4Hf16YmdR4uksEglLSM1lsbruTtffzxJdeTmgDRmkCivFMGN007j0uB+TiTuRDML9fUoAIOx63ufDGEQsJvdQPOcyyv9JzQV9ZSQvBLBEInVS2hmjlZ+81wptENdroY9QudsMJMQODMeka9u5WKdJ2jYZz5EbN+rPJEZHLHPlNIYGEsKhokdU0LKqMUDKPBSF2Fztbc3wvRhxg8fDLsUViQZIub9/GqyLzexoKrSGvoa5Pht/nh2GPTaN4QszULgA2LE9fEdcdy2yN7gE8At8LOpDWMUgt0H2Gvizhh+caN480is6xWplerU+dUNVoJBjhlJBsbo9j/AOq2PGsUTE9fgZHqvaqBkxxdWAyaa0t9piBuPC3dP7vxx13IFSaTm7D5ifRcPzip6NZrto8rKYURN4yFBtboOuOiBkrmip3ljsoC7KCbEXNm+fhi2xVKu1TSh06lubC2ykWAHT9+Gg61XLdYUmpWV1DM1vE2Nif5dMFdLLZsU6RBe82oEeW2/wDXpiQbpD5mCltDBwQoNxew8cMBBQledkoPS7W6fzwxxETmoBS4UMGstiLiw32tiSAhJUdz3U2T8YMoJVRWgm3nGB9ehw+mCMQOpvkjYBoN6z+JOwA7ONQDfSAAflilhGn2LI2Dy46kVb6TusqHBpBxjQNHI6MIZe8pIPh+OH41n5tv3vTxU0D0XdSlNNBSxiRoIYIKifQ88iRqrTMq2UuerEDa5vsLeGFkSdI55dkkx1SSQNpOsoSYEavenBFC2O2orc+Z9ME1oPHHghJVF8yj/wC6DLl0bCjAAvfbW2/7xinyx/ZU+t3k1OwIkujcoSurSrKSx38eo+WOecYuVs2AzEJxjKdrF3YwxKre9rm4xVrwG31C/cU6m0yI2jzVjz31lwzILsdwbjc/fii2YA6vIKuCB1Jy4eynNeJZfhchy+rzOcDUwiXuot7XZmACj5+XjhTqjQYOZyGs9Q1jfkrdPDvcTGrNRfN8nzzKc6zag4g4XzWhzNapCjsaeSP4WMq8RjJlVgCS7HcgSLIwG4DXsRRNhPRLbdbpD5tEyA05S32bSQQSpo1IAJ+kCSRvuB2REbJIm9uF/vUFq4+ZnKqOagXL6P8Au3M9OhaMtZq+oZxpjYqihy4A6ncm97n2P5Ni00qr5JJLZ7BAO0kgCSdfcPO/lRAFPDAatMDqBbHw2CFsJ7o06eAufjWDD9LZODtf/wCT1mL/ADy+lT6j6Ivk5/4Sr95vk5dc4nXcMY2O4Jt0xwTjsXdOAlfmYGWPoe61wB5264GM0p0GCiUKhUNh0t1wUJepLD7QUKo6i97YmISpBWTRKFa1tO9vIed8MLTMjjiyBANAvaq5Gki/XbwbBFpIJHHEop9PNNJp7lbC58+mCERKElDTR7Gzlmtbr088YAYWaUC6aJoQQ113tb7Pp0xDgDcJjXKOVkbXZu6G7GQk9dI0E/yxhFj2eYT28dxVD8ZU3dkJBWwa5t1wyg3pCOLpxfZbScG1LIiBiyqHuSbn9kA3xzDzAkLTVh6LYDLJjIgJ1MbfaPQ4rFVXFSKN2As1nIFuu523+WBcEslE6guwVCfMm98KOwWUEL0SXGkkFid7C2IBBvxxsUhel/11O2q+zWt16qfHCHXnqRNPmFF0kUVVYGKaAsXXo3cH1GNI02I3+jVtKgmONZRBe0bkmw1bFupwQ2KLkrxHLtctIANQ/wCLYdf6YmLySsfaxSwlBe7OdJbdt7D1I+/EAzZTkE2QrVVU+V1tbw7LSVUa1as71SOaItpULZdpO1RQdr6NNjucY0gthh1DvsY3QdeuLZwse0C0g3Gq9puJFomIzvKNpZJ1ho0zF8vXMTGGmWnZuzMgUF+y199kBva4uBa+CqwCSMuzxjWhkT0cp4nf56kvewc271rHcYg5ogIIKyK32B0joG6nExGaKUlKpYxEIL/EQXJ+yP1qeXjiG5gb1INj2rDLYIpY2kQySIJJbEEg37Rrg9PPp574XQHREcZoqrukQnKYlGiZV7Q6gBuBa/zwwgzdLjasQGEjlljFzYHw69f44gxElELiVqpm/Paoqs8C8PcH5dmtNRyvLR1FQsklQraXjEyBAex1K7jbvFGIuLkY6mnyEAzTqPg22RqMXN/fvC+gcF8jNEYUOx+ILHuiQNENE3gF0aRG20HUYUt5Zc2G4mzP+7Ga5NlWT1ciyNTtQgokkou7RmE/ZdgZHuD3jqvub4rcqckClT9oxxIEZ7N0ahsGVlpOfXyYM5Pwv9IYOo57BGkHQSAbBwcIBAMAiLDcr2j1vvuSd/LSPAD18frjnjAzXjRgWWUzHsmPeF+9Ykdfr+7BxqUxdR3NcziyfL5s0kiSdkkYIrGwaQqgXUfBd7kjewPicVcRU0Wl0T6kwAPK8b7xCl9RjGF9Q6LWgknYBJPlbaVGqPjiumqsqjly2Ps6le1ZEoqiNhETs6O7lXut2uBp7pXUDhVavUp6JqMAaYmHEkaRABgsaDciQDMG1wQtXgucGBxFWnQpF4fUBc2Q2LAmDouJBOiQM4MTYqygGhkikOhmRgy7/aZSD9Nx88XhcLZWIni6i2R8MZpkNDR5XR8Q5ccsp5S0UX6FhQiE1STFCUdV16PiI+0VF3kWS2qOz2ziGkSRfLM8fFOr1Q8l0GTv1wdxOcTJykTezhlGS1lBXVOZ5jmqZvmU1JSUbSrQxUqhIlJPdUsTrllnksW0oHVAO6WZNR4LdBogdc3UVHtPRAjM5zn7gAMswTkQE/FdK6bEkkk+I+gwkkDJLLjKRU/42gUkSDt0v9zYgCIASiQGlUh7MlE68ouHqjU5VpIhpsPFVI38tun7tsXMQLdqu48j27hu9VsXkPDGdcT5vBk2Q5fVZlmc5ULGpJAQBQ8kp30xqCCznYDzuAddpAedr7PDriO5KpguMC3HEJ35k8F0eRcKZFR5hnFPn1dNS1mX1kMMyVeX0dPFoWGmjkUaWtG/fi6KGC2BDDDfYGkdA9Fwmw1du21xMjXDpAvY2nXFUVMROk+8umSZMkzfbDjnmLQTR54e4YoRHTLks86xoIgZMwne4EaJbvy3J0xJ+J3JJPo3JfMnHYqizEiq1rXAOFjN73gRM9+pee8qc/aNCq/DuYSQSPqAWn3ngBRXOuWOQZ0prMqkquGZHjp4RFEiNTpTxRKiRRwgqEUBFHXqp23xxvLGDqYXEPwtQ6RZaYMGwNtvWbzK7Hkfl416DMVFnS6+cknM7c+xHNy/oKjW2dZvnOcEy9se+IP1mvUWsnUHZbHwG3njXlziDfO3HYrPzyI0GgR2qWAGaeFiNbNHfc9O+xP78YSJBKqxAjjUkK9xTQvLp7qBnbfc9CcYSAIchaZstl4uSXBp4OrRUQUp47lykTpUksZe1hBnKpckaR2i91RYohvYgkW8JhDUAcd3ZNx8NoBkbNniC1jNCMpM9XGR1rURGMkaSWI1Kpta9rjoMU2GYVHJIybU1Xp1m8e5/wC+m34/vwwQRdE09IJUMxWNwvUbi/Tf8MQNqJxiQhJJpY07LW4Us1hcgbnpa/yxBdErCMkM4176m1Gw3v1t1/DBkauPCyidaac6KnL6lAw+ze356nDqDYqDsR0yofTOWDd0rvbr+/Hb6UyUxydWYQUlZNIHWJYJWa4Jt+rbwH7sW8I0mo0DaPMKrWNiStXc9phUZdk9ZAq2sFDD/ZeMEfS4v9ceN1LtJ1T8F7UyziDxEqaQutRT5ZV2uHiFwOt7A2+++N9zYq3LNw8DBXL86aP0HdY8lMKRCukgbgjY+H5GOvY2wMLjipnRLICLJYeh6fXFhpCpvAUxyxmvYnUfI9B49fLFgNgqu4wpPSuyaCSB47bYOLpUyniF5LAXuPLwwQIySXm90sxkBAY3Hnf7RwxrpEIZlLoxbSxAJ/D5YYRCWTFglzKNLLddG5t54xu9RMmVFM+v+iOLlBAVvjGIAtchRa/3th9I/nwRsb+H4I2GGN4+snZ2JjFgAukWHmLDFPCQKbYOoeSZVjTPWfNQynYtxhTByCBTTbqb7d25+WHYxp0GD9L/AElTS+i47lMKd/1UbX29DfAtaSY7UDjZZma+q53tc+Rwbb9SEZyqS5gsZOIaYgoqR00YO2/Umw9ca7lkfm6Y+8fwqzgY0ndih8An1yiZ6ZluNGlWBA8dVyQTfyt64552rjiFsRBbZOEALuqzU1OyC1rHX+0NipAt4+Ywiu3oHqPkU6g/ptg6x5qZLmUdZUVlLEG+Kga0iEEaQxNjcgA9L+Jtv0IvRcA2Gu646o8NhynbdD7E6Aft4utieTXFeScO5PnOVZrUUlDWSzpUq8riNZ0EYXSGIsGBFwCR9r541jg5lc1NHSDgBbVBJOdrgg9YW3wtam6loOdolpJ74g749Uw80OKcv4qrcseg7OYUsEsTzRlmRyzk2Qsq3UADwtcm3njeMxM0RTc2DpTnuA2RJvt1bba2qwe10gZsB2yT2jZ8F87vvaFK8y+TYP8A/C04/wDqjU49c+TEAUKsbR5Lzr5T/wCzw5+/5tV1e6STVy+57d5R/wBMZQNx/wDa1Z/QfXG055DpM6j6I/k5/wCFq/eHkV1ojYkC21wbH644Exdd28aktcNNELELpbfyG2IadnGaVUB1o5TfQbHp+Hl6dcGlFLL1XYAevlfp+GCBvdKdmlbhg1yGBBPX8MMOqUICQka7Kbne9r/I7+WG5gzv9FF5BTVKwH2dPUEDwA8sDNr8cZIS69k3yHyLA+fS22GZnSKwZJumNye6Dtbff8+GI0oBO1MBGajlamntEsR+qcb/APCf64iTkc7eYTgbDjUqM4xAHaMBpbrfxH52wyiOldNJtC2D4YkMfbajrJc2v+zsB/DHJONt/wAVraoIjs8le+TVBZI2BGvr1tbCnXVQqaxyEodIsbW6kfdhTylGFmsgKqLi1ipuNvvwt3WshZowKqS567D+v0wJsjkL8zuKmEMWZSG2Ph3kFh+/CHZEHYfVYMoUUSU/pHMLAk6YQCTYj9WP6Y0bBYnf6NW2eBbt8yiSCRYiy+Fjv8vx/DBXQmyzDsqP3rWBa9ug28fv8MYTZZGpJRpBJX0VcO0NXEknY2kbQUYoSWS+hz+qSzMCVBa1gzXY1xALdufGrs1LHCx3fEdevLXbYEBl1LTUtRkqx5FU0Rp1q6WCqqZlaSkj7VDpLNK8rCcosikajpjGrszZcHU6QJc7MNz12sDq6MX6yZKKpUs4zv1b75AQJg5XORzTnldHRR0mWOmRUuTNSpNFSwGKLVRRlipEZjLKgdURiEO4KhtwQBc4zY6h5C172gDZayCqTpOaTmb3zOoneJMZRJ23eAqAKNi+5UWtbfe2AAQhuaz0XY22ttvvb8/yxJiCinYkAuqelQqCfiYQbmxt2i7fx/yxIHSE61jXW42IzLh2lNqtYiSS/r+sbe35tYdcLpGWglFU+kkGq6KqnqYIZElkp51inRCbxOUV9J9dMiN8mGGEZHaoDSLdo6r+4pRnBWSxAkUXGxN9+tvvuMSRIyRAQYT/AMN8uqzhfkzxZVcvI+XuTcX1BranKKnNaQx0FITU/qkqSSxlCRqyaie82k6R0wzE4im4trYm7Ro6UnUD0jcgXGrbtlde/H4rlWs01y6pUIgSNIyBaAAABN8tpJJumLjblO/FOQ5PzUps34Og4gy3iTMK6nnyWktT1uUGscUUMzOBIk0UHY9rYajIzA9CTOE5SpCmH0DpUqjYN5BJ+s2MtVt9wCCttQ5SxfJRxHJ2LDvZvaWuYbZt+kBdpINwWmHAawQm1yqVEmkstiAtzvYHbx8AMVpgZrz4EwsKueZY4jHBJUapERghUaFJ0tIdRGy3ubXa3QHpgmbFDWjjjNMeazJHDQTVNDmWY0MWY01RPT0ptK0KMhcghl7ouCxuBpDXuLg83zsw1erydXZhrVC0wdYIg7zlMa9i3nN6pSbjaZrRoyQZyMgi82z29ak/GGWZRTcN8OmHl5xHRT8Q5f8AGZBVTVCMtXAtYsTVKN8W9o0Mct77kC4DC1/FObHN3nA3lXC1MW8+zLg+8kFjSZNmxEgibXsvUcfyjye7k6viKGjoiWGwDg8tJDYgOmLmMuuyKnPaTTFAQhcte9tiev58sfRrQNGV4iABmVYPBHLfiHjR4q5YqvJ+EDHPJJnk9MzUUPZDSV1ggFmkKRgA7sxtfSRg4nXAFyTYDVc5C9s5kwmCiTb4nKcs8r+arqKbt0hl0sA6K+x63F8QBIulERZFMoBVnt4XHXfpiCYQaVoTbK5inpCb6lcXJ6/ZfGBsmEYGbSqS9m+qKck+D3Utc1kUaDWqqzsgQayTa2pgb3sOpIAJxexOUDbxx8FZxzJxLhuW63JKr+KyrjDI8zpsqoc/kpqaoEi1vYK0kFxNTLUBjoiZ6hT2iksBEGBAGoaTHV6+HYXUWkvGoAki5mNEznBMXMRpUxNRu45CxNGlivzjgGXuYtsMGxIA+jBmYgmxYuO89ziryPMKTP6zldR0KU8kNHleRxR1lRDIWBDvWOFZECxpfSiagqoEA2HH8mM5QqYwvdTdSot1v0A54AIa0MbdjbyR0WMADQwO0p6rnHyhyS6jFBzqtYxc2a0TLjA0gSYj6TjJJkqseE+GeJ+Os64ugyfJeHFyOjiraSjzHMc0lgFfnVLRw19Tl8SohVNFLV0xWRyO0nMkY+yMfRjueeJwlDD4XCAQ2m0umL9HS0RmZDQSYLY6N5IB8c5O+TLBYyjW5QxznBz39ENBOiwvLBUJ0miC8aOTjmSNESUK2GKn7KGF3IEMROv7QcxgsCAbbG426fS+OP50YpuIx9XEN+i8h197QYve0ouQsGcNhKVB2bBHXBIlM9TN2aPYayBq6bXv0640bo1rbhlkxrWKmf5dSrV1t5MumkkgKx9gtmjEZUjv6heQsTZbOqi5BxGhADuvyOZ77agMyVfIp/NndGXaQ6UmR9KRqFxGesSiswjM6TRyDUXSRNj0B2v88OdK1zTBsr/rucXDNXwnUCGgqpeYXwC5cvaU500bS06xSyxybLpdY4zYXY20kDrizhq2g3O4i20gEA+tzP0gBeVcrVi4WzMibZSONmS1mMaoCoGlALDwI9PwtiiyAIVeUwcU02a1PCXE8OQ1ENJxDJl0sNDJJCJVgqW0iJ3jJAdVfSxUncAjxGLOHewODnjSaMxlI1jdKdhqYdUDHHRBOfHUnKjTsqCiRmaSRYYwxJBLHSL7j64rsb0RpZ+qmu9pe4tym3UkKkDUdx0sPz92D2hDJMIdje1/qLdMQbWKhwvKa87LnLqh9R1WINuu2LODb+caN4WUxdQ2ndb3O1j+0fTr5Y7Vu1MfMJzmGqjr4gSrfC1Cnax3hcfnxxf5OMVqf3m+YVPGEim/qPktSuBsw/T3J7gbNyS00mQUE7MDcl0gRX28TdXx5JyhQ0cTVpbHPHc8x6L2oPDuntg94U8yOpSoymnIDgwTCPveIIJH/tWw7kF5biABrHpPmFqOclPSw87CPd6qx6JiWUKC17C/iPn+OO8pGRZefuCmNI1xsGAIufyMW6ZGpVKgOalVCdhqF16+Q6f0wcBIcpVTAFQCpJ8PPBNsZSHE605Ragy3Go7XBP8AD5YJphC699SOAJQDoQbbeJ/hhgdJSyUuqICNTGx32F7/AJsP64Ik60oyszGm77Kb+LemDuBCzStAUZz8KuUcWBelqy1h8hbDmuir2D8BRUpIbO3/AFJ0nQmIC5It9w8P4Yq4QgU2xsHkEVR3SKg8Ef8A7roGOoAUkrAg9Nxtt6YsY0/m2RtnuCKmei8DcpfG3+HcqFBVQAbX3uPDy67YiATE5SUBmZXgVgtzqW6jfxvgWCRdY471SnGffzyU2tpiXp+d8UeWRLKc7/ROwsS5RaJtWzb72Pocc85t4WxY6106UxUzJqJ3dCTfoNYH8cIxIBaTuPkU2kLgdXmFL6dABMpkLfrnZQxJtdj0+oxr3t6Znd4BQ0jRbCeYWt3VYg9Ov53wLZtOakFETP3HBHgfG/hhlIWACc1cJfezgnmVybbfT/dee3p/0jU49i+TL+yrAbR5Lzr5TvoYcff82q5PdMG3Lvnp3S186yi/lb4asxtOeZ6VPqPom/Jz/wALV+8PIrrJC112FjvcHcHfxxwJhd48JctqkQ2cDST+7EN3JL9pTmh2Fl3G1xghvSSNiLUhCQbbHp0t8r+GGTASXBeNNCty0kQPo4/niZAyQicigXqYu6Uni1WO/aA22P8ATDRkerq2LC2Sm2WRDvrH03Jw0vmdqEF0IWQghibvfY7H09OuJsclgmZTdUF1NmL/AGb3tucCyBkjAUZrO8HQAHusRq2AGk7m/wA8Q4zxvT2yqP4vRl1kSR6TfYsDbDKLOlcI6nUr7yUsGnUM3+sYix6dPHHIkqhUm05R6K48iqDpUaywK228cC8yqin8MraFZgR4gjp6HCTdCWo5aiMTpTuH7VkaT7JIsCL3bpe7DY7nfyOFEjNDoWnUj1RGAKmx6km334FzZuh0rIVwEqYGksNIZxpJJbSy+fjthdQ2d1HyKZfMKGxVCnM6yJSjuFgvud/1S2tfw6b40TRM31+g9y3NRh0ZOr3lPHfUIqrKxtYabb7+H3/vxJAyKRlms5ZO6Y1jl0i920Gxa3p0A6D6nxxEa1IanHh2mhzXOcpy2ZpQk1QiOoIV9PiASNjsRqtt64XUc1tNz3jota536rS7xjzTqNLSqNYcnOA/WcBPjkn3POIfZ3yLIOE+PM65hZHw5kk0yU1RNnGaTwQZSlTCzo1YiVOiCXXTogM26iQhb9obL5JqHFVDRouDy5pIDQNIxLogvnSIsRY5AyJXoPOjmNW5M021qTgGugkmWkA6JId7MS0TMiRa8QFF8nzWm4p4P4P4/wAo4ez7hrhzO6D4+mp8yp3hmp17eeNVqEZ5OxlZKdZezMjd1wwOhltssbhjQrGiTJAaZBkGWtJvuJgj6uUkQT5/WY3SOhkCR4xsEgxYwJGzIFq9iBbqAbeP+XXCBBKraISzOVGgfMH0/N8TrUrDtgKuja63+JiY32vZx1+630wIdomdSjURq60Xw/HC/D6VjZjGtQKuSnFO8QDOCzMHDarkEEm2iwAN2vtixToBuGbWJB1RfVO/dOWREHUjxA6bh8eOLJSqLMFVtwrAA3uEF7236+J+/CcioZGW3jjcmWeV9ZPiNwCbC+9r/v8AriviH6DHPAmATG2AT6QjqO0QTGXuVt5HzBpMs4Wynh6Xh6XNZ4i5d3qjFGSZGdWR0/WKy3UhgQVYAg45p/O3BVaYNRjgbGBqMyCHAggg3BEQtFyd8oFGi0PALXjcCL5i9iCLEEQRmEnPzDll4czPhibIY0y+enaITJWSzzdozBu1mkmJeVywuzE6je/hguTecWGqf1ekx4O2C68yS4iTfWTtk2y2DefjeUK7qr2GXbGgNAiAAG9FoGoAQFVJRmchRfbfa1zf+uOoEiy2BiErMDHG5dnAtuVH1+71xGaEXyug6epWjraWpDU4k7aZU7XSVN4RcDUrANYXDAEggEdL4dSqCnVDy3SA1bfAjeJESL7U0A6JAzt3ZdqdlCoEChY7LoVAzFIl1M5SJGJEaF3d9KBQWYsRqJOFNYLkCJ95I7jOW2cyZF9VzwA4kxlPF9nVAyAUj4PpshruMuE6Hix6iHhWbMqaKvaNd+wZwCOq2UkqGNxZSxuOoeylpEA69md9klok5XcBrJGaD2haJ1jjf5HqK2U4v4yzLh/PKWDNuFeMeM+L6JL0lDl1L8Ll9CURmj01N0hY+QVS4DRgdkgDS8Fzh57UqNPpPFJpMDUSQJJDWw6ADBeC0vaQKTadM6dX2/knkBtWgW4ctYx2ZJkkEwejDjA2GWTJdpv6LNYM+pafL80SkiyyPIqmOBBUUC17VnwM4LBo2mZV1PpCMw0rpZytl06R0fIWLrYjDNr12aBdJDdYabtkbYNxYj7IyHkvLmFoUcS6jhn6bRHSiJP1uybDdrMygNZZSVIsbbW/J/yxtVplHcxns8Sgoo1m9/8Agfp92MDckbWqhuRkyR8ieFXBFlmEmlhdb9npJsdvE3HjcdL728dGj2+9Xa7JxLupXPl2U5On61YKhtZMhkedyZJLhbjf/ZVfUeGNfJdMknt9+fEXSqr35enHonyaCJIBCiSSRbDRe49L3PTc4nRA442/zSWvcXSiouIc+n4W4r4MoeEuHuLp5KXM04eizWRjQ5Hm1RDBD+lZYIwZKiVFijSFdUeh+0bUySyKvoL+alQewxFNhc1zab84DXmno9I7QAYI1HWeio5t8/qFDD1KDnllRry06Il1RjHlwYMoaXOl2elABDdAOUay7KqHh3J8n4eypaiPJcvpKfLKMThe17KCNYU7TTtrKxgnTtqJtcY5rnBhm0MbUojJsCdRhrRadWsa7qhyVijicO2u76T5ce1xOruSVQLoCBrTxIt+euNRvWyAugqaWR6pYTp1LTxlTtexLnr81/HGAX4358b1DhEneUvUm2m4NhcbeO/7sOA1JQvdMMCD47N3YC5NPe3h+qP5t88DpXziw9U1+QHX5hFONlOoE2v49cY5sKAZKErZIo8vqEVAD+rOrx/1iC2/1OMgQRu9yJjSCDt9xTYsjLARrW6rYEfhjAAExwkoaaQkCxIJbc+RB/O/8sY0W60YEJKJSiOARcHZb7keg8Rt+OMgpbpm6Dzr9XllcCTq0FfqRi1hhNURtWMkFQKmYANYA3NyAepta/4DHatCeRqTnM5WirXvfTS1LEm+1oJDfGwwLfz7APtN8wqOJEU3RsPktJ/ZYrhnXInguF2LvTxVGXMetgsrEDy6SrjzPnCzR5Rqga3T3gH3r2WmJpt6vK3orm4YpuzpczRxdQsUrBTt3TYm/W+NVgqmjiWO3wkcqUw7DPZmI+KsikmD6AqFR0Fjv5Y9HY2LALzR0qVUkp03vbwxYZmqrxkpdQElgQGLHffxOGdSrOUrpGIHSx63Ft+uGBwSqg2p4Fr2BW3j6b4a0CZlJeLkJbUAukt3r9Ldd/6YEAgoSiF0/q9BI8r7eOGB1roCErZ0Ukk/cNvu+uDaogKK565GUcV7sQGrRb6r44sC1XsH/toqYOi3rH4k91JYJYkDqB54qYX+zb1Dy4yUvPTPaoRC8P8AeqGSWX4dRTuNTOFViWUAEnruwsPEkYdindBhBtJ8vgexFQnRdF1LqWnlnjlEYCRIwuTYHc2P7j12wJHTLRnxx56kkG0pzMGlbWJRelh1+vjb9+GMZr1IZVC8ax2z2dTY6ohqvtvc7+uKHLgGjTPX6K1hSYcOpRHsm1XVRrBta2+OfdGS2DXZg5IyAOHguAra1IHhsynriviAdF3UfIqxRI0x1jzU8pwShN7LrfcbftH6WxrnNl5SgYDRuCPhUgOdQ3G58B08PHEESUwbFlJujd/R16fI7fu+/EAXjjjWnBcKfeyIf9JfJ+Zm3bheewBJsBmNRb8jHsvyZn81V6x+FecfKb9HD9TvNquX3TpKcuOeLAAk53lI3/8AuWrxseeZ6TOo+is/Jy3+qVT+kPIrrBE4CkqF02PgPwxwbs7run5rIOSy20CwNzpH34EXS6jbI6MK4W4RmG/2R5/0wxgSDuTjGqI2vQi7n9gAnBSkxqX64+ySoHoLWwwuAMoS1BSSSAi5YAht79O6R/HBTmeNSjRvOpN8pYgamkY3t16nzwUakAhBTEgKD3jud/DGEklGE2THY7Dpbb8/LEyTxZEAFH6y2p79NLG1hvsf5D78YBr4zCcDdUhxhqeRwBpGoDc2vvg6FiAje4Qe1X/l7FJZAAbCVuv9PljkswqThZWRktXo7O5BXpv1H9cQ42kqo5qsyllDKikJ0ta+3nt+JwlwiyGE8xG9ip8ibHrt+fuwtw2JQJCOhdjuDbfceYwGkRZCmjPKz4Slr6tukdDUuBYncJfew9PwxXqEQ6dg81bwrNJ7WjaFCYZ8wmzeupYmmhywT01T+rla07CBBpdVIWym+xv1JH2jbUNdDSIyJ9Pd1i41rdsraNGBm4bN547timEbKiaVZg1gFvfYbgm99/Effhes8cQFSAslbLpsCADcbkjwxhdaEIgZp54Ypayr4j4cpqSKQ1b1aRxhFLSKSGB0AKxZrEgKBuSBtfC8Q0mi8NEksqZXv7N2rrtCu4BzW4mmXmwezqHTbmbQNZOpA8JVvHXCPLbjCj4graLh3kflvDT5hxNXxGOWlpMzjq9VQZnaOaKSop4koI0BSRUlV1h7WeNkFXm/h3fM20Jhmk3pNz0iTLmmILg/RaHA6VgWy3pL6H+UbEYB/KzcXUZ7StPRY6QHUokSJa4U3n2j3TBc2C4NYRLQnG/CfOTgvhfjTh7Ic2yjh7iXLHzOT47MamesrRMvwjSVjSyOWnZKENqLFwJSrFmBY7fF8ljC4h9ADKDEz9NramyPrXIsdm3wTlHlSpiKpquIkOOTQ0Wc4WaAAGybCBGoDIOt7BVsqgDawFgALfTb7sLJJ6WtaUCLJQMGkA1BzcEdfpc4hqIZLFAWqaMrdgaiI3sCftg/wxjbEcalEWITZlFWBRAQlHKT1ECk+FpWuoYj7O/qPXCqX0QWi5HviepPxH0iOMk8CUv2ZkdiC3Xp4E3236264ac7JLsk21ryaWEUZmIViEB3Y39T6dflirj2OfQe2n9ItIHchrtcabmN+kQfJW5wFy0z3i+SOvlSTh/ItZ1VcqAvO3TTEh+15ajsPU7Y5Hkvmm8w/FWGwG/aRl2d+a5DknmY5xD8YbDIDX26uoK5uMOT/CWWcB8THLqKZM6jy+Ts6+Sd3mifSO+ouFB3JtpA39MdqcM2lRikIA1as91l6BQoUqYDWtAAWgvJ7j2Hmby/4d4tYRJmbRvR5lEnSnroSEnA8gTaRf8AdlTF7HUDTqQMjBHUQkYij7N7qezLq1Kx6qazNGWIcX28tsVY1hA1iZ5EkeeIxbhaiRtzYlTCotby3OAJtKNhABni5T8odY174LEi9rW+/wAsG0oCBMBZvZ1JITRYbgdN+tsFoghQRaFKc35icd547NmnGPEVRrBLBKkwq12LEkRaL3Ylje5JJJ3wilhqVNxqUmNa45kAAnMySIJMkm5NyTmrFXE1ajQ2o4kDaScra90BQ1tSlPtMbgm5vuT4knrvf64e5853VYDUiUcsLEgkjw6m/n+GB3qSyVFs7qCmiwsupmI9Oyk8OmJsipjNVByHjlk5GcILDD8TOH1oNQGpiiAjfYE779NsW8VdmjvKs4i2JLjZXlR9q1LA7fqlO9ttR69T06239Ma8alXe4aRAR5dCoKkAX8enXw/lgxldIIOSsDhTlQ3EORw53n2f5Zwlw/L2oppq9qh/jpFOlzDDGdNu1KqdwxIkKK/ZsMb6nzj5Q9k0CposbDQYaLC0B0XIsPpaUwBOSzCczaWIe59KjpEkk3OuTJE2GuYgWkhMHGnC+U8MZjQ5NlGZnO4o6CknnqBTtFB20ikt2GtVYw20lWYAkHfGqxj6jqjnV3TUdckgi+WsNJsBBgSE6phPmzjQDdHRtFrWmLEib3gqtqlrpKyjVpBIvtq6nw8cIIGpS07UBQlJa5kVrzrDEz+gIci//rfdgmfTtkoqGG9/oj51JCMAoBG1he+39cG4JJUfju1dnSwtZ/8AC28LDsjfc/I/diROXV/qT9Hoid/oiZEKLJY3Y3tfp/ngALSoBlMGcSFKKW0i3YxhQbbntFIsPpfbBtMAg8ZJzLkRxmmntgqd4g3HyIP78LCm0rDv9oSXXfYaf2fUE/xwcE5ojATjCjEpYFfHxt4nfy8OvniXPCUcp47Nqbc8o6iqyzM1paZ5xFC88pBAWGNFLM59OgsLkkjFnAn860ayR7/CFlMQQTb+ceqrynQb2BY7E9Sb47Nm1WHJxrGEeWZsbAlaKrNr2t+ok/hfGy5Nb/WKf3m+YVDF/wBm7qPkudnsRZoJ+AeIsnLb0tbTVCi4+zNTKCf/ABQHHnnO1pGNLtoPg5w8iF7HhzNIdZHkfetwMpp+zzCvp/2W7RB4bav5EY5ioYcI4yTy0OYQdakuUvqjhstm226b/m+PT6bwQCdf815Q9pEgqZ0lzvfewuf3YshUqmal9CCTdt997D8+eGEXkJLr3UrhAIABRlvvYbXwQO9LIlO8LghdJYfIdMMBORSDPciFCsrXI3G9/Df8fO/rhhB1BAZiEuqkFdrHpuL73wuIErCLJTSQALWN+vh+RvhrQSIUbJUTzwg5NxQLg3NYQPMdooxYB/OHcB/7ZRUR9HrH4k9TsdbgncH8nFbD2YOoeQWG5KiWXFDxVHKDc/DSkDoTcgYfi7taI1nyWUiQ1wG5TfIbimq1lCB3lYBrGwH8cZb2pJ3ceCW4ANACOnQRQM7Xsq3J8t/z9+DbcwOOPilrXfjJpajiSRUjd37DWLAsFAax6fPFLl13Qpn73+lXMGPpdijYeIXGtEYevQ+o8un1xzVwr7BqCJQETU4BJ7y3HmLj5/hhWIb0T1J1D6Qji6nNPHFpDsQHBkQ3YG9nI3OKEdLt9AR59qG8CNidY4XC3sCpHUHA6NwQpAiyTmRiALAEg722G2Ba3UU9oXCr3saleYvJkEMD/deoO/8A98ajHsnyan81VO8eS85+U36GH6n+bVc3unyBy054E9Tn2UD/AOlavF7nnJewbj5q38nQ/qdQ/pD8K6qxswUWJQnoCeotjhXC67lyW71wQD9k/Tp92ABS3kBGRsw6ajaxw0bkl2clHRuSCV1FR4/XywcJJsvxkFyQGK3329PXByZ6SEtMIZpFFt7EA7gf7p88FOc8ZKCLjjjWgJXUlidj4G9iPztg2GCDCWGmyFmIAJFuu1v3fLGTrjjjgowmmZSwbZenniXb0YsmOsA1Nq2NmJvt+ycS+YvxcIgbcb1SXFgBlVQArdovlv3h/T7sOoCXSjeTBJV8UYCzTALtrYkfXfHFNyCqkCL8WUzyqYppHoOnnt44IHWqzwrNy2pPcGsXIFx5j8jCna0oxkpFTznfS5O3S429Bbw2woiEt7U4RyqbgEHfa/jgTOpQZ1pn4hDVGUZxBeRO0oKqLUdz3k03+W/+WKtQ9Hu81Zwh0ajXDUQo3k1BVU9XmqV0zT9lKoEiyE9onZIFuNrsRbci/UnV1OqLpl0az5zxvW0qlsNDdgUm7UR6i5RJZGCrY2BYDZV67AbfTC41a/Pjck3PYjU72+m979Tv9LemJNrIHRrT/wAK1dDQcS8P1mZu0eWRVaPUOsbvpisVJsjK5AvchSGtexB3xAphzXMdkWuGv6zHN1QYvq25wm0qjmPa9ubS06vquB12OWtR7jrg3hbmHwvTcG8WzcMZzwtH2aS5ZRZjxDl9NPHDoNIssVLBFFIkGlxHEEES6wVVSpLjyfi8WyqKtaBoiGhriWi9jBpQDo9EuF9miIaPTOcHOnk2vSPzY1HVXu0nvqU6Rc4kEO6XtS8BxIOiTFulpHJDK+HuGuE+H+G+E+Dcvp8n4YyrLo6ClpoWmaKBQ8khSNpyZSoMpAaQlza564t4vFPrVnVXkkmLmJs1rdQA+rqA3iV5viKge4uAzk95J2mOoEjYnJUULYEIB3T5N/TCC28qvMIlEJFwW3bY3tc4MQhcZzSrw6KvK5DJHOskkcnde5Uatw1+hwIz42FRo9ElRrKozHl6lkhjdqiZ5DGukFu0YFvrbA0R0W9Ss1zLynlA5MQdSLEi/l3T4fhhpEEFKJzhaucXc1cz/wCU/wAq+U2RZg0eWrTVCZ3GAGWoqKmmeWBCPAxrBDID4GYje+Nlg8CDQqVXCSBA6xBJ8Y71ebQHzcvOZIPYDHiZ7guu3H+XcyKHlhm2UckZuEMu5gxU9NTZJJnyO+XRKs0QlMqgFj+oE+nr3reIGK2kGvBIloIkTBidRNu/VOuFbwzaZd+cMCDcZzFvHP3Ka8RmGbJ+II4VApmp6gJYlgF0Mb9dunjc3xUxbQWO6iksynX8F89nsV8WvBxHzD4DmduwrITnVIgIss0UxhmAHmY5YT/869MdLyth5w9OpsgHtA9U3lRnT095Hr6HvK6G1d3V+lib9On5ucc2AtY2yZaJ4p56iNdRaJ3Yk7X1Rxm6+d7EffiImB7tyYbCTr+KlSoAqXK7b9PDxxIaM0gm9liUCoQurSbdR1/N8ERCklDSd1iWvbwubA/wxAhYCkHYlwFRgpNz4BRa9/XwH1GABIjuRTmvNXUm1/K/T5+v8sE0FQAFC+IJwkWtyVW72Lbf9lJ+O2Dpi4lPYL8bQq/9ngqeTPBsIZTJoBNj0vGov+P4YsYhoLQAdfvWY0/n3TsV0U7kwQEq6XAFmG6nfb5emKrLCAq9QXISr90kbAi5Hn9OuMiREICVdHDfG1HQ8B5XkOX8TZfwjxVR1tW0VXmeTGtpXp5m1djrRlaGzHUWB6i1iGYnmOXaHKBcKuCAdY29p7MzBiXaMlt7t9oATmw3cu35rcs4HDh1LGhxafs6o130hMWuzfpAgKEcYZrW5nVpV5xX8GZtnh7QT1ORQyRwSxBUEQYFjEXC6h+p0qBYMA17zzXoYxmHIxdMUwPotlpIHSkuLBoy43AGoXvJVLnXW5PqYkO5PLnCOkXbd03gbSJnKyrStCIjpUTrRwEhXkc2WJTsWYmwAAuTfbY7jHTDdmudYASmulFHSZ3xPBTZgM2pIGihjnVRaoRGmUOoUkb2v3WI3G/iWEQSJy95HxRVhLQSIMn0zR87ao0Fha5N7dd/6fh64MC2SrSZUco5VbMc1UdClM63a9/1bg7fNb4ExNuLu48lYIgA7z6J0mIIa6szW8/z8sSBa6VA1KLZpmT0dFmMRgoWWWnkUPK5DR6Jqc/qhY3ZgzCxsbA26WxLbSQNvkTPhCtMYDHYUxSEMWjIv3rdenXzws2usdnuSlIxkqBDoJLEG3mPz4YINg2WOdYyU+xx9lEjPcKUsCTuxGMDMgAkk7FE+JJ5aakFSkDVCHtqdwshTR2sMkQcgGxCl9Wk7Ei9rgYt4JsVW9Y849QeyE2m28TxIPpHaojApY2ClgTfpfa+OzZcIy6ycMyCrk2fNYErl1adh0/w0p/hjZ8nT7emT9pvmFRxP9m47iuU/sQZkYeIeIclkvoqsipqhRcbtDIvT/uzH7scNzxZ+ca/9Jw7xP8ApXr2Dd0HAaoPp6ro1EipnMYAUam3Hi11/pji3iNfGSutMAp2oKYrU1KKR3ZWAHSwLXFj5b49D5LfpUGHd5WXmnKVPQrPbvPjf1Uvo4pu2YNEpjCgqwcks29xa21gBvve/hbfbTbjjb4LUuOxTGgisd/Ii9umw/zwwKsRZSWA3QXNyAF+14f5WtggYKW7rTmoawIBv9fyMHfNJO5Gwk906SFIuR6eX7sGZSyYRhUKqFV7xBsDcXPhiQOjKGEk6uIHnVVkIkEejWge53vpJ+z1NztcWFztjAYBnV7uPVGB0hKjmdrpyTiezAnXVWA8bzKPL6YsOB9oY2f/ABFZh8qfWPxJ6qowC5JDANe/8sIw46DQNg8lk3UIp308SQ7Fy1NJ6HqNxfythuJEBvWfER6oqMhrx1KY0lQkMc9yocWYnp4D8em+Da2XRtHVr1pcSJRdVUlgI1DBNiRb7VuvTwwwERKBrZMlUPxjlGXZpxJl/wCkIFqLWUMGKMgJ3sykEbX8ca7l15FNgGon09VZwbi0ui1lzIynmjzWps4zeBuN+IqrL4SwiSqeOoKAzSABmdSdlVR9o7YHHYKl85dTaOiC63VA857YW9wrGmg17hcgbdi2j5S8W8T8Y0+b1Gd5jQSfAyxXU0ixmRSpa5ZWWxBU72I8CPHHP46kG1RRZrbO3XHG9NNNrWiprmPI7Nq2bOXVuh5IqyphikJmsK+stGdeorHaQKqkFtgLeFsaoVJGWoDVGUA5bgJz1qs7QaLiwvkP5rVMe03nIklih4Rytow7BGbPK/UwBIBYBgN7A+Ax0mI5DbTqFmkTBIyGrs+KmkzSaHWuAchrSE3tEcRMVA4VyDQV2Z8zzE32PlMB54EclM+0Z7PcrDKQFrHsC5Ue8J41ruNuNeWdbX5bl+WtDkEkCLTyzuG/xkzXJmdje7W2sLY9P5iYUUqVQDWR5LzP5T8sP1O827Ft57qIqOWXOwG9zxDlAG3T/CVmE89DFVgGwq38nI/qVQ/p/wCldV4nBjbc2B9duvU/THDOMQu5cLpUunadN9BNyPlc2xjN6S8WRCuCALHSLXHT9+GA7UmAiw3W5BNjfe/p164MXSiJNlgWY7jusb3J8Bb89cEclEBIOw1FRYCxt4n7J/dgp6JJ4uFEEnjehXa5N7i5uN9vDBg2kIEMxLHULXt+032Rg2gESpAQUqjYG9vE3H44FtiplR6uSzWAJFm+7ScFF44zCY2/G4qluKUvUog1he1UHfoNQwVJ5zKKpIBO5XnBYy1B7xHaNYH5448AABIIIhSGimZXA3G3Tpf/ADwOSS5in+W1RZIlDA+Fhcn7sA6bpBaM1Lqao1aSWuT4f5eGFOaZ3oE9ws11Y3D+I8sL1ygOxYMRJXRRsNSMl2PjYsP6YrPADXRs9CmMIEdaYdF67M1UNYmMEDwJiTGoY0wesravdYdXvTsoVdEkscSzKW0sBcr1BAPysMSRJB1pIEWGSLDabEE2OxHXr44Eb1BZK9jdwqk95tunQ7/5YkLIAShaxBFgL7i+39cSApDdizEd7k7MAN1NrEfPwxJMKXWS4IIAsCCCBc9fnjJvdLuTZZI4G1iSTe+3ljJRFozK9jc/GUdwATUJbfrv+GJYL8b1GhYwo/kpL5VTCZDH+sqNB7QsVX4iTSQfUaTbwvbfxij9FvUPJPxNqjo4spRTxo5pxNbsSymTTYEKTYgeu+CABKrgQLBcw+G+G+ZXDvti8veLeafC1Zw/PnvGZmgnDrPRzCVZI44oamMlG0IY003DWW9gMdXgcRSqYY0KZ6QbcEX2k7xOsWW+xVNvsCaZ0mtAHdGYzB3HvK+g7mfPzNy/gbias5QcNcOcTcyUgX9EUGdVrU1FPKZ0VxM6spAWMyuBqUkqB12PPAtDwXgxImM4OZE7FlBjHOh7tEXvExa3jbL3g7mLmqZFwJxrmsbrHRUmU1kpJb7arExFr+Z6E2J69cVcS0Frg3K/w7dvggpiXCc18+Xsdcp+LK7iTIucNTMmTcKQRVMNPrQl85MkLRyCMXGmFWa5lNwXTSoNmYdRyvjWtBw7RJyO747tSnlCo2C0/SJnx1+gzgyuktQ+juBx3jpA9T0/hjmbT1rVC8kpipqOamzClqZQIvi+2kg0yXLxIFXUw/ZJJO3op8MQW6Jv18d2ScSCDrjPrUsUf7R0kgHr1xg6ki0WWIYkvpupFreo+X58MFo2hTE5IBlIdQdmI0gG/W17A/fjHEKSZsEmqjtWCgFhpsD0Nx54A5rJgXSZ1aHAdXHQah9nYbfjjNFTMqK5u7w02bBKeOU/ofNSC4/1dsvmfWO6xBGggEWI1dcE0W3/AAKYy47R+IbwoH7PLiTkrwkrE7GIX/7i/d4ffi3iQI7ePTvWYsj5wepXKgKhIbKAAqjvbk236dMUxYJLupZPbVpYCxNrn9rfp+/BCcwllJgEsuksDuQQMC47UWVkqx1KxLM3j0N+vTEEDNTEWUezujWqpqpZA/eidL2v9pSPHr54lxB12TqLw0yo9R1ddW5tnldXU1JTVFSwmdIyxjDEsSseq503ba5v54JpOlA4hOfThgAMwnxi8bRHS9tiSN9Jv5D89cMB12VVwUZpkahnlmmjWjVRTAmoAS/dkLKCTsQWF/DriWMJMgeB2nr8ITXPkAA8WSFTn2VRyaJMwy5W0h7iYNuD0st7nElusrG0XkWB7j7lEc5zGlzGEU1Lk2b5wqNFUCWHKp30ssqm0czosYfp0bVp1W2vcTokFkjLbMd0qxSovb0nW6yBqO/Ia7JnPEUNGgbNMuoslW2tzm+cUVB2Y8dS9o7X+QIN+ow5mFe4wxpJ3A+se/tTCxoH0x2SfIJoXmHQVNRDU5RmPK2uolZlBiqKuvYsD1vFHFHcEdNe99jiz8wcAQWGeseUEwjFNsXc6+6PMk+Cr/jH2gOG+FM4y7JM+4mrlzvMojLSUmXcKSyNVqrmO4eaZkUarjSRfxtviy7kyp7P2rmhrQSLk7jkCNqinh2udosBJEfWAz3hu5WfmVBm5y2lqqzMs4mQLqkgnFEiMWIAOiKIOCuqw79hc3BPSlyfU06rXAQJByzAvrk99zZY4M0joi+WZPnbti6DpkbY/bttuL2x2LbBJI1BfuJJTBwtxZPC0Syx5XU2DdWDROpIHjYXJ8uuNlgXaNdlvrDzGfWqVdo0DK43+ydmgy3mpwSjG0VZST5e1/HXTEqP/FGuOW51U5YSM2vB8YPmvW8Fm5o2HwgrrIVvUUtSF0kKhFx9kA/yOOBceiCrgEGCnyIrHm1QjMoDBZAQbeFv4HHa83KhNADYSPVcHzgZGIJ2gH09FM6WQMBa1j+bfTHQtvkuYeIMKR0jMDdtIAvctte9vPxuf34lzgLoCDqUhp202Zgt7+eGOF5SQj433A7l9PiQCwOCBskuCNWbSB3WDeJH88S06kCPR2kKfZJ67/ywTp0ZQkQsHOmRFDNctt8x/njNK061LRJUczeRTkPEWo3LPU2ud7fEINvvGLLx+ccOP7KUWHH0Dvb+IqQ1oLCQAKLE7/X87YThQS1p3DyQDWq+0M/EsDgrtTSgEj7O32unhc/fixizZk/a442ptIQ1/Z5hSmnjK6XnYFiikkgXYgDr4Dp4YSOlGlr+PwUPsSAiGkLsllS4uNI8ScWA6TlxsSwqe49lakzaKcOgaOBpDfckBWN/M+GNfyqC5lJu+PFqZTcA2odg9CucPCHC8tSM5zWKJniLxIQwB/7MMw+97YirUDsQ867k9rj6ALoo0aTWHiAAr65KUMdBmfFVLAHhWaKmcIb6VYOy7eNu9uMablkRUY82s+fA+9G0zTg/aHl8FttxTVNk/DnEeaM1hSZfV1Av07sbn+HTFDknDe2xFKmR9JzR4iVpsa+KLyNkei5E0cs7QQnQSdC3FvEAf0x1terp1HP2knvK3baRA0RxCdYMzaFxFVJKIdJuVUk3t4+gvhV809q0U9tkxNxPy7lglgnibJZCGja4P+KlG/kceh8yzLKnWPJeVfKiP7A/f82reX3VDFOWHOkXNjxBlW19j/hKvFDnoR7VnV6q58nY/qLz+n/pXU+JiFuQ1ydIt1GOHdZdu8jNGRyLrImWQqENir2ubjfcdMY0G5alHVCVEgZwVFh17x6fPDG260tzbSjFfcMzXJt9d8GIi6QReAvDqBOwt5W9P8sMk60FoSDsxOx23G3npxNpMcXCyRkUiPtEHSDcjfw/N/vwYG2xUOELx0IXYM3qBggRnxxKEEEptnslu6oubdev88M0TCkXUdrGiI1dsp7jWs1z06YjRjjeEwHUqa4mUmuhskm8sdwEYgDWPG2DpC5IWVW9ExsVzQTa6uvgZWWWOQM26kaTfcC9xuGG4HQ2vbHFAdEcbELxtT1SysHuCAthfAxnKEiymmVznubrpBAa4viHGypuFpU8o5NQXUbE79drjCHAwgKkFM36tO8LbHp/P939cR0ZQOBSqp/0hC12WQKQGv8AZGtd9/HFV4Gg7q9CiNgITbTAtW5k4Vl78e3Q/wCqT8+oxqmwQY2lbSqYidnvTqkOpFICA9L/AF3H7vuxkXhJGeaWMLCxCnUNQ8rYyDmoEXAXoicopOknYEG5+77sY5t1JdqC9EDWDKTo9MQTdRpTMr0KQTcXYE3vtfGQQFIM5W49UpqNlBG/l+euJ0dqxoGaUVSwPQsOtjfwNt/riIIWARqQ0E9JT5ll0mY11Ll9MswKtPMsKzSC5WPUx2vYm2xNrDrhjQbnYCfBMIkWE5dnHqmLhSqhzDhzI6+kN6eop+1XbT3WZiCAOmxtgWM0Whu4eSbiGkPcCMiVNYyViQFgFtYkddsY6Juq+jfqXtRklLxK1LktTSQ5iZKqCWKOQWVZ45FkilDfssjIGDg3Fj4Eg3eT8FUxFanRoDpk21QYN51CJnVEzIS6+Mbh6b61Qw0Az1HVG/UNsawtgeGeek9JSJRcTZfLmE8S2jqqQLqlIFv1kbMoF7E61+qjC/atIvnu18fyhX6VYxCgnM3mPLzFyPMOFGygZdwxVqY6yGSYu9ZEwKmNytgqENuF3Nx3trYU4yIHnxxCZ7cghzcwqtpKSmpKamo6KlipKSGJIIoIkCJBEo0oiKAAqKFACjYAYh0nMqq7eUlWKDFLIN76jv57g/uwJgImwM1DskqklzkUhGYpLDPmCuswcIEdoJIzESdOizMTptZrhrHDNKSDNwD58HqViq3Rb1x4SrGGjStzYi++rp/LAqmZmEHO6sbGRt0YKCOh6mx+XkR1OJcAjbMQvx06bqyne1vHx3sB0xBcO1C4Zym130yOxkZP1Ysb9NyP4j8nGFsZoxdIRdrMsgp0mnN9bFQWHQbKANtx0GMJlSYBl2SgXGhoaulOWVEtPHVyJUvFEZAsrlKWYnStwxAAOrYgA2Oxw5tN9iQQJzvCbhyJkX/mqq9nrN46XlJwpNV1MFBStDDMxkddlHYqG2vcEuDfqNQvbFiuAW22pmJpk1yBc/zsth8vzSnzCN6qkkqqqlvYaaWfUzW/2GQE9LbbbYqCDr47OOxKq0HNMOEHrCzr8xqKYp2OQ5/XKD32VYIkj3A7zTyoB4nYHbGMjVn3+4IKdKQQXAdcnyBVf55zFhyeSSnrafgvJ9fdRs14uooA9yQ144VlcWG/zNuu5s08K5w6LHHs97k9mEab6Xc1x84CgNb7QPCMQqVq+aHI/KwQTEaeTMs0kiG99SxxxI7eQBA+eLQ5JrO+jSPaQPQ2RfNmttDj2NHmT5Ko+Kvag4RR6pafmnnlUdQKRZNwIsKMOmlZa6aRgD4ta53tY4uDkauWwGtHW5x8iAT2J9GnTbBLD2u9zR561VVZ7Y2UZZmOY1VFlPNLMaVpyaaCTNqKjiji+0I27OBn0qxZQNTHQBdicWG83nm7nAWizZ/FPGxOFMFoBAJ7TfvA8FXPFft7cUihkhyvljws4WMjXmObVlSTfa5VOyHWxxdp8gUgIcXHuHoUbcJeQY6gPiqVpPbP5t5rNUZrRZZyt4dqpJ0jb4bhuKcDsz3QGqGkP7VyDscTieSMKx2joTbW4n1GtWRhy0aJce+PJMOc+1R7RGZ1NFE3NzirLklntImXLT0YZe8TtFGp8Lfd5XwVChSE6FNon9HbZLbgaWts9cn1QGYcYcZcRWfiLi3i/PpAACa3NJ5rdegZyB4+HjjcGmJsICTTotb9AAdQH80lDTwGUulLGr3uD2XeHh1tgXCLjNSStz+TMkI4Sgo1lJqYZGeSIgho1kJZDbyYbjFJ/wBMjjiyTW1Hji6iXN/K1PMfkPnDRggZhU0DEgWN5qWUDe/lJ+OK/KxJwFQbDPeD7kzAvioYOY949V0F4vCRZWqh5e7JCnW37QNz9VBIxzHJwPtGyqFMy49vqoPTTW03aTe1rG37sde0oniEpnXZfoPiKRkRiMsriTpFyBTS7X6+A2vb0xteSwTiKc/ab+ILX4wn2ThuXC7kzmrZNxby/wA51BRTZhl8rE/7OtA2/hsxxy3OWkHUqrdzvC/ovW8ER7Vs9Xfb1XaiQCMCMAqVaSIePS/Ty6Y8+cbyNfkVbnIrPOqxaPMMqqXlhp0dGW8j6RtpIuT49/HUc1nEh7RuPmPRcpzkYA9jtoI8Z9VLMtzRHJV5tRVtLaBqII8CLbEfnrjrg4QuMIm6mVLnGXmJ0M8zzkKAFiY3HXfb0wRDdoSyxwElOSZ9RKmuSoaEGwuyMFB+ZFvLGaTJgEd6SaZByRMXEuV6b/pKiB6nVMo/efnhwE3CF7SDZLR8TZNIEAzTLHa9rCrjIuD4At+fLBC1yEBytdHRcQZYjr/jMt13P2Z4ybDx+1ucYaZAgZbUJEpYZ5RvIzfpHLxGG3PapdT6m+w38cEKbiIAWECFE6rivKszyHOXoK+rmXtJou5RzaGY1Mbfa7PTYjxv08sZXewVHtLgIB1jXTI1bwVYw9F40CW627PtddhcKeVeaUKioZswoFWM2bVMgtc+IJ6E4bSpnRaALxsVGR2KrZuJ8rg4yyigespS9VDULG4ljZAygHQxDbM1ywFjcKw2sLxygTTpMcTA0vMG/VaJnMhXcFRc8PgWAHmPepdNXLH3pI8wSNjbtFr1Vb3sLASbDy8N97YUHaOvy2eXBQimSbR1JQ1VPGqVE1RVQ/YPZvXm48PtF7fS+JJcRc6t3fZCGDIAKnOZVYkdRUyqtRoXLah27SbtLARt3hZm0j02wGNcC6gJuX+o47FLQQypOzUqI5TZTSV/L9KhlWWpqJZasE1ui4Y2A06hYEAeWKuAdNWp1wN2iB6rdcoDR0RsHnmn/gKigyzjCueIsElpO6DMZSxWVD4Mdxe22KfL7ToNdGsj/Kfcpwhlsb2+fxV0886mKj5W8fliA8lIaM2ax/WyKlvS4LYTzadGJpvH1QXdzTfwWrrt0g1upzmjxkrmNFDlETdnNS00vUE620ja/W5HT6Y3zWQNfet9LjfjyWbQcOzK/ZUuWtYHSpa99jbr0wAzglMZpWK0F9s+Glg4n4BFLBTwD9ESFhHbc/EybnYY7/mXGhU6x5Lyz5UpIw8/pebVvX7q86OV3OVwGJ/vDlYNulvhKo77jyxQ55/2rBu9Vc+Tr/gKn3/9IXUyB3sw7Mhd9yRufPrjh4Xbk3RgBLqLon6vxY7G49PwxDRfu9UpxjNKRgkL3o72ue6T/EeWGJLiIhHqNBJLuxO5AQDx9ThsWgJWuUsASBdpreulf/rfTDQNqUUkVF73lKb37+3Q+g+eDi/w3hZKHYIGLaS53teVzYf+IfLGaAi4UEmUK7Q6f9RCSNu8l/34YWzYojJQTylNfZrGpsCSsai/XxtgXNAGSwCSmDMKqosT2s17OBZyLbD6eOCDsyN3mFIAz4yKpbiVmkzGjBcuPiIgLk/7aj+ODa7PqUVT0CrnjMYqaxiqdqZzdtIuQCbXI3I6/K5xxMdEDUVDs04QFu0B2N+gHgNvHAjYoJ2KUZdLcodyb9R4+mM37Eh25TyhqFOgjunqfz+emBN7FIg5KVUs7COMBtQuN77j126eOFk3QlLmU/pNIw6xnQGDdbd8HofQfjiu91ndXoZRxYHes6EXrc2dR3e2QAX/APNJ+GNRSyM7T5q9WMRBvHvT6EdU7pJPQkHY/TBEZSlMvms1W5Xu6QL9DgBYSVDhtWDAsyqAmkglmLWta21vH+mJAvkjawRK9El1V07pNrEg9P4YwzqWRfqXoubDSQljYAdcYRqCF0AmVjaxCqSL7kHGFonjiPFGPBK07LIrKCpsWtYeANv44hoAtxrROaRmmXNqM9rkNb8JFmMdJmtJXPTsVHxAifXoDN3QTYWJ2xjiR0jsd4tIHHwR0jOkJiRHeRx4KPcq6Caj5f8ACVHVM7ywU7wEsb7rLIu2wsO7tt0tgxk3qHgAE/HuBxD4GZKsdnWOJpQHk0ozBR1JAPnsL4HISq7YJA1J5ybNv0JVmthpYamYxlAXZhouRcqR49B8vnjoOQeWhgKxqimHEggSSIGuLG5EDJaXlbkz55SFFzy0TJiL7juCjossapqI2072Fzbx/DGhbkt4SJuiAkj3/VSOtvtFb/hgxuQFwCCr6unoIJairqaakRb/AOumSPV6XYje18YQQAYt1I6TdJwAvKZJOJMgqS9LS5vR10xJULSkzkHppbsg1jcjqR44iWgwDdPFCoBOie7xvHh2KL02eyQvT1tHw7xRm4atqIR2NIIil44bSP8AENFpjLakDeJB2tuMEAhx379ndwFYdhrEOIbkfOwie7YpfNm+cCBWbhWWgiIuGzHM4KYDY7HQJbHbfyvg2tnIE93vnwVT2TQZc8dgJ89FQDiHmLluXxMtXx1ygyKpTqk+bGqdCDvZA0O9jtf7t74a3B1XGAw9/pog8WT6VJmvSI6o96rvMPaC5Z0TSrVc78gr5lIJiybImnIGm1tbiUHvXP4XxcZyXiTk0Drn1d6IhSbFmntPuAUDrvaa5ZpVvNHxBzn4hX4UwFInhoY2btNQOiIREEg/a8ha3ji03kSufrAdg9yIU7Q1oF958yU3cF86eFuZXMSl4Bo+VvEU9PUUclXLmWaZ/NU9gNTgDsGYllLRrfSe6GG2FYzkl1GnpOqEycrgeHgnhr2tL5AjUGjzj0V757w5kXC/DvF2d5Jw3wpluY02SZjPHUU+WJEwIppGI7UWYgkb7/PGlw7B7RpO0JbcTUeA1ziRIscrblWXIaFoeTfAsdFUV1NnT5cIIZ42uY1FOCXAZSl7pFuw6XHnjYYn6J6+LRxrQVnE1yTcfHJAc8eLuL+F+X8tdR8U8VUFbVVFHRRTnMNUkanW7smnSAWWI3Nr2YjbrixyRT9pV6VwAdQjjYpFOmT9EDXl8TtWgea59nmfTdrnueZ9nstr3rK2Sb/2mIx1zKYAho8E9pLbNt1W8k1rBSxi6U0Ivvsvrfe3XDg69lGkSd6Gq5giBQEuPIDc73+mIa0G5KINCgGa0mdTEziekp6N2KwkUzsZCALguSFJBZfs/Z1C97jDdLYE9kKMT0Wmzu87TkHv917+Nugt+GMJsmAi4UH4io5hE57UEkG40W2uNup3/ngxsCYwqG8Lg9hXQshQrUDZh0OkfyxT5RHSB3KxUzBT/HEWzbL4+oAkJJ8TYDf/AMRwmi2TB2j3+iARdWnTRkk938N7Y2ZbntVSYhTChpwCSSF3+g3xhGWkkP1rbjluJKf9FU4RRA2UxK52uHDjbx8H/pjWu3bT3akupmUjzkozJlvAuZo0jyUXElLKNIG4kjljt9To/DC8aJwtVp1jyt6qcNaoON/ot4OPZFGX5xIrsCJYtj03ZP5/jjluTQTVZ1eioUT0gOv1VVUlSbIWLKLfU+mOtaE9w2L3iKrf+6/FKRxyNIcorVXe2pjTSC1/O5GNjyaQMRTJ2jwKqYhksPcuMfDvLviimgpWpaJq3TCmjsmAa+kW7pO+4HQnHM4zEtrEnbPivR6eJDXSdS6tni2JMrpZ5Ml4wzGt7KOR4qLJKmU6yu47QqsY3JG7jHE4bAOc0SQOsjV1SfBbPEYyk1xgzfjNQri3Ks75tUORZM3Ced8M01FVtVipzCeLtJbxNGU7KPXpvqU7sfsi4xveS6Zw5cPpaUaiAIMztOsZBaXH49riCDEevhq2rLK+QMiwg1+YcT09eHGieKtI7KwFrAqT4AXBBsPCwxsDVr6Q0YDdkHvzHkta7HU4jMqzYuSKVfwi5hnXHVbGjF2L5w5u9vtrqvpO3hfEOqYsg/nBB/R/3X7lXbjaLTpNZHb7gnCv5Az1JkkbjfjxYGUKyyZqZWsLEAm42vva1rjFynXrZOM+Hr2HxVX582ei0DsHuTHUeyzQ1b9pLxPxNUy+HxCJPb5ar+mM05FwPH3o/wClXNy48FjH7J9CQqrn2Z69gCKGAX+YCfxwZbf6I8ffCE8sPg3Pel/+SQkzKozPMqmPrpSjiQm3yia/8MQHwPojx96w8sOjNNy+yXQRk6YKxk1EljUwhgT4j/DWwWm8fVHH+JQeVTH0lM+HPZ3zXKcrzSgoONOLskop1Mc8EdVSzxzgtc2EkF0udNytr6QD0GIZWcHEtaJ6vjGVhsE7SkVcaHRN46+Na8i9mEqyyTZ7ncsgvv8AA0LEH/iEIPn4+PXBS4i7R4+9Z/SIn4lOnD3IOp4czFqyh4u4mgqZJFkC1FNTyxWCMoAjCKSLMerEg2IIwmtpE6UAZajtm+Z9Fnz5pEETnr6uO9WVmnAfF1S8pi41pacsRpvkUb2PjsZCNx9CCbAdcWm4iqAIAmN/fmqQdR1tPePcm1+X/HSkn+/NBKClkD5BGArWtdby3A8SL74EYmqYs2Nl/fbrUh9I5gz1j3KDcZ8r+YGaUucwz8b5PPVT5ZNSCc5IFMUbgBrostnOktY7EefSx0sS5r6TyB0SSBJAJjfNpWVG0Htc2DBjWNs8HwTJwNygz3h3IqPLKDjky00UQRdWS09yAdupbvDwbYjfFPDvcLQNc5nPPWr+JxLXuLjN9/wt3+awruEa7hnNHz7MeI5sxJT4d1aGCIEyPYHawBB+e3yxYxrXVGHLoy7I7OtV6FVmkGgfSIEk7CmbnfxNlfEnBuZZHldbl01XJmMCSPE0cwmEbSHwO4uq2J6XGB5IpGhpaeehHfo5957ZlVqVFxfSdFpJy3fFa1ZVyh4prBrpqExgqo7T4GMFrdN7b9fxw44tk7VuyS3NPw5H8Zqjjt4Yjv8A9nEDv/3TiBiBqClrguZPvAOEMz4Q4v5Z0+aSxyzTZFM6kKAQorJlsbddwevnj0zmK8FlXrHkvKflVj+rnc7zC2791gbcrucVr/8Awjyu9v8A7jqsVueYPtmdXqrPyef8A/7/APpC6lQmwIsLE7b2t6fn0xw7l2xjMowMNSleunz6bjriW5mN3qkvyhLITcaQOnzH564JuSB7daPVXsdQuu9vU3w7VJVdzrrISEAEHS39PPElqmBeViSSxI263uLf0/zGGC2fFwlRr41oaQKz32NthfxwUaNousSEqgjdrODuT4n8nExOalNlTcRkiwJ2AAxDTDuxGyFF69ybFV1X1Akm1hYbgW+WGAiJGz1RgQFVWcRhs3y9mI0/EREkH/fU4ZokBx3H1QPPRI3K2IEmjE0hV+zLvZgthsf6Y4gEAAFY4XsjoJQGXvAKAPMA+gPj/lgCdRzQQpRRyMEjYuSSbeHngdaQ+ZUvoZV3BYDxJt4Dx/PniHzqSrhSalqWbQCAbnbf99sCHAWlC9u1OMdV2eZU8gaxEFyb/wDnLdbfPFWoQGPA2e9EG5DejKCuhireInlcrFFMrt42XsIyOm9uv441sANJ1SfxfFX6jCSC3YPVSiKWOWxU7mzG5NwCNtvz44hzZMKuWmLrNWA1MjHcfMjAmRYoy2QkJHKIsispYuAQdrAkDf5Xv9TjNcKcyQlgrzBhH2snoov+GIc4W+MoS6LlIuj0ShqwGmQ7apSEW1ugLEb+PrgmU3OFgSgLhqKjFZx/wPljtHmXHPA9JMrWeM5tTmS+rTYRhy5N9rW67eOHfNngaRBjadvWrLMNUdZrXGdx9yJyzibIKqigmy6ozbNFZAwelyqtlBBN/tGEDxPW2EFmh0HET1z+GUbqD5uI7QPAkJWXiEzT5Y0OR8URUnxkXbVFTSx08VPHc3ZhJKJD00gKjEll2tchjA1zhJ8DsNshfw3qRhyATIncQe6LW603ZHVcZ0kMuX1XCWVwQ09XPEKh8+hAdBM2klFicqdNiVYh7m1ha+MoDoM0QSY3ATr+sSeuOxNxNKkXF2nnf6LvWBu2bCU155zQyDKKapjzLjjlJw5VhzCpqcyepKtqtr0K0RK2LHyNhvY4fTwNZ1wzPjYPNQyg0nWeoD/cqszz2kOXNPEtPHzegqantniLZRwwXUL+y4M5k7uxvZiR4dRi5/Q+JNwM+vVr+l45jYrFPDASdG293uAUJn9rPl3EvXmtxBVhidELxUcLC5AGxRtO9999h43w9nIFU/SdHb8EbqBmGgR1E+aiOYe13kcUkn6M5QVeYy6rI+Z57LIdIANiNLePgDbc+eLbObjTdzz4qfZPI+l3BU9xF7ZfHQnhfIOXnK3h6oi1LFKaWWpkjU3GkMXUWsd9rn5DFlnNygHSSZ7PinMoktILiQqKzL27vacq8/TLI+OcmyShkkYGOhyGlQC48BIslvE3Hib74tP5MoU2EtZPWSm/0fSImPEqIcS8+ud+dSVs2bc3+Y8zMqj9Tmr0yr3l2CwaFHnsMUabQCC0AHqWMw9MCA0dyo+tzzNc5yvOZM0r8xzynqWoqfta2olqdDidpLBpGYAlYjcdTbxAONm09GCYInyj1VkM0SNERmrb4EpKWj4Zy2P4SljWSpqKghIwBsVjBsLb904zCO0nOcd3iSq1Z0mApfSxxwWEMYVLAE6FI2+nyxfAmyS+YT3HNVKFuoK6bEq3hv8A0tiWn6sccXQaMq7PZskhk518PvI0QJy6pTQy3JZaimYEG4sw7V7Hfx2ONTyyfzNtRQ1CW03W4uuh/MaPtOXvMCoJLx/3fzHVcbEfByfeNschhx+cbbX6qrRMPaN481WPJpki5V8BoA7XonkACHSoWIC2roCTJ08Rfyw/EkgRvKF4/OOPV5qhvavzJo6fgjJe0DI8lTWiMAjSqKsQbqQbmRv/AA42/N+kZc7qA81coxcrSWSomZ5QgVUjGrc2sNh0+ZX78dGxwGafFkt27WKLIVufPp9PLDWAzuUQg5pFJZtQXbb54hxGUqQIzUfqZlYODY28fC2/T1xOlkmNYc1H6iS4bVo3Nh3umJzTYUMz8kQyMAqXQgG2/h0P08MNpEJjRqKrHJpGimqx2b9mzKW22Avb+IxXxrJgnjWrBbaylGUTJPnaSXLJFFpBvcXJP3fYGEUWweOr1QaPRKt3LgrBWA2t4+WL5N4Fv5qqXRmp5lcQ7XUWJ3uAG3/O+CEBVX5LafhOelpaKg7FRHpgRi4TT2oKAFgP/CPrjXOEFA8ySm/mXXCp4NqZI9NRSxVNNVOyb9mkcyPrAHhtYne2rp1st4Ba5u0EeH8lNH6bSeNXqts+Ps5io+Gs1mmp4qaodqZmUFSZLmIa9idjb8D5XxyfJA6bT+j6WVVg6cTrPqqEPG9LFaFaujikJ0W1gte3UKOo369MdSXaI0nWG+yttok2aJS82dZzn1HmmXZbkOfSNJTyU5mnpnpoRdCvdkcAN1J28j6YhvKNKm4Q6Tuv6Qmf0e83fYdY8vfCD4T5RSQpRxnKhUVACodDAqTYDzxyhMC63dSuC5bU5fwI0ccUHwcrKBsjEm1htirSYYCiriwd6m1NwTKqwqmXrp6k9mLiw88XMG0gkrVY7EgwpRScG1jWaROyAJG5t49fDf0xtA3VC1Tq+xPEPAMUrF2RTMejb9Pv3+7pgxncWSjXjJPkHBdNBEF7V5bXJCKAR4+OGCmdZSHVpR1PkMGoRrFVMf39fO+D0rwhLij1yBBsVqr22t5/kfvwRcCJQac3RH93wwQM9QLHYmQi3y8sSXTYccWWaUXSn6BKSbGoJvuSwIH3jEDLehNTUE3y5D+rlDU5kZib2YXBLDzxLmnStnCNryRdE/oiML3KeVgTfcrv9f54MCAgBIzWK8PxyVEMhpJQ4XbUAdz13viKjpADgjaTntRf93kdWDUEoUC9wq+Z3/fg/rdaAPvdYfoU7KaeZNulhgC3REKdIk3KZ8xyCKXUGgnbuFelj49cY5ptbIqWuMlR+Hhajko2pqjLo6iEndJowykfIj1wlhA1lWPbEwdaBbl/kdXIYqnIOHp4CpvFLRxupHqCpH4YCq21s06ninj6xQVfyi4Ooo/iqHg/hOjmV+68dHEjKDfxCfLC6dBrnEEb+O1OPKFY2c8nNCxcJ0iKFjpaRABt+tAFvQYP2TdQU+2ObklVcMUixyWgouhJ/W/1xjRkU5tUlfP574LLo8u5lckY44o4g3C1SbKb3/6SqBf8+WPUOYYhlUHaPJedfKkejh/8fm1Tj3WbMvKznAPA8R5b/wD4dV/PAc9APas6vVW/k7/+nv8Av/6QuoiSWtZgNtyfEb44dwldsdqJWW0qhiSdG/mfztjGlA8olJC1rgA28L/nyw4JDiJunJZSwNgAbi/r9MHKTopEyC5JFgPHy+mGNGxCQsJKiNTqZxFcEd7oLjzwQAnR4zCyNfGtYMxBFpGVQTt5/P78EHGbhCbpGaTSAqk23+YxBJKkDamyrcldRFvO3jiBMiETRqUXrG0vKVJSysPTqv8AXDJkFQqp4jIaq0W31Ket/EYNpBBPWjdGam9fkdBJLJWwx1VFVtcGSlqJIHIGwuVYA+A3Bxxgc4CJMdfvkX6lLH5BwB7OrjNa/wDMjmXxvy+4r4U4fyHOKXOYcyzGGmKZrSrOYYmazaXTQ5IAY7segxa5GjEVPZ1QMiZFshut4K5WwjPYuqCQQNWU9sq1cj5zZrANGa8N5bXxDcvR1bwNY2t3JQ6/+uPpiw/k5pFiRx2HZtVOthJNnd493uVk5Vzu4TkAOYw8Q5R59tR9qgHnqhL3+4Yp1OT3/VI8R8O4qu7COy8j74V08L8X8I8SGM5PxLktbI4X9UKtBIL727Nirg7dLXwj5lWbPRMd/lKqVZZ9K3Xb4KTZqJMtkkaJJauVYEiji0FdZMwAsTv+3+HXGtqwZa/WQOqbevam4caUEbzt1Jkpq7iUcW8XjKuB2qqCeaPs8wmzSCFKpEiWO4S0kmgEFRdR0Jt4nWUqrHMgzJJMQNZsbnWI2juW2rUBoscXCw3z5RO2+vNFZpn/ABLkzU8dV/dSjaQ9mLzVUp1G5tcxxC1hfUSAB88RMuDQDJ3/AA9VlPDMeNIE2vkPVx8tiiOZ80qHL3SSt5k8IUtNqCaaaOBmYaiC41yTHbSLC29/DFqlh67vo0zfr94RNwtMzn3+4etlFK32hOAKWYdpzA4ozaG2wo4ljUtc73jhjIFgNwbk+A64dS5JxTrFsd3uOW/NEcMwC7RO8k+qiuY+0Ty3qaaohjyXmfn1VZezaaskAcgnc3qCqg2HRLWYi18WRyFXP147beHGtQKcOs1sX1Ds1SokvtCcPZY07cOcjsiedrdm+aVKTbi5uzNGzX71rg3sNybWxYHIAze8njadaNxqERpkDdbyITKPab5jiHs8p4X5f8F3VlVaBJCYQWJDBlKAPuO8AN1Fh44e3m9hwZM+A27p1+Sx1IH6Ti7rk+aZK72iOdNbTrA3GkMIAA7WKhjMzW8e0cFiem/pi43kmhrbPafSyEYamDIHuVf8Q8weYXEdHJQcScccS5xl0hDtTPNphJVgykxLZdmAI22IFtxi1TwVFpBa0CNyNjGtuOrjrVaVsPxFVPUVtbXV0krh5DNMW1v4k36k3O/U+OLNNgAgBNJKFWGnit2dMFboDbDCDtU3KEqKkRaWhRO0JNh/snzOBIvClrZ6gkYPiyxnaodTbcajY+uJa4hMkWlP0ShwXNwmxve1vXfpghCUAFAeI4bStIFbSdwcFrhPprXTPy1JxFTTXAtICd/zvjKo0qbm7lcaJbmp7mbB4JpbizBDfpcahjnqYOQQRAso7IQmQUKKF/X5xLKbdCIaWNP31B/HFwHPZHmfgoGZ4zKuXh+YwZPkUB0i1MGO/Qs5b+OLeAZ0XHafL+arVfpFPEdTM+lkdiepDDbwt+fXF0TqQaMCU9wTNEbHSF020k9Ntj+B+/EN2wgcJsFYnKXMWoeY/DFTCeyqJfiqZWZejvEGUncdGhG/gOl741nKdNppGMkbBmDkuofNeaUcvOOlFHV1kcmT5qGdbItOiUk5Dtfe11AsNyWB8CMccyBUG8jz7uJ1rWYUdNu6PMKCcrJez5OcKCMXmSkRW9V7O/Q/dff7sOrzq449UMfnjK0g9p7iKfMOZUOVyyLStl+UwU5Um9mkaSYnbp3Xj8OoPljoeR6Y9hLfrfy9FsaDABbataaqsooLyy10EHdFmJHQi1wT9cbtrHk2VgEZBMp4iyeEmOOveoKqFso7TffxUEkfTAkhtnESjFJztSAm4iiCMkWX5pUDUQCsLC49NQFsA6owa/BObQcUySZtVysVhyGrAvf9ZOi3v6AnEe3Yj9lrkJunHENSVaGKipl3+1eS/p4Yx2I2BSGN1lNGYcOZ/mFhJmMkIIsRDHGtgfUi9sSMaRkPP3pgDQmOk5bZ2stU8Wb1qvJGEdpFRyQCCNz06DfGVMfpAB7Qe9HLMwpHlnK/iGOZmTOKtGZwxIiiFz4X26eOEjlH7LQD2oS5hCtfLuEOKY7BZqOe21npyt//AAtjBylfIeKQ+mw7R3Kxsr4W4mDL29HTTE2LFSw1Dr0tbf64l/KgBu3xSThmnJ3graynh/ipoEjoaNLBAiyOrEouq4UKBuB06jr0xRdyi250fJF81aTBci875XcY5rwpxTDWZjmbTnLqoRxR0QUPJ2bFQXKsbFrDa3XwOAocpONVjTDWkgT2gbQsimwS0EkcZa1sDnMlNxplXC3D9PSrnOcZjkmV1XwSEvKWKRMyFF6FWWTVe1tNiMc7Qq+xptdpXgi2esWvJmLJWHw7xXcS0w1xuQY65y8VbXB3IPN6aKJpcsosmUgNoCIp8t7b4s0qZcZ0bjb8VNflBsWdKvCi5Q01PA4nkilYId7g2FvD64t06biLrV1MWNQThkXA1DS1NOQAwBBuX6G34YXVpCCjbiCSrPp+HqWFCVSLUB1JHXzwk0xmeOOM1LqmpOzZZGJUJJCdLKQb+XhsMW6NrqlXdeUv+jYEJLo8m9iSw3/DFltO4BSJ1oiGjjLKQosT11Xtt+A+WCIlQcpRIoQAFCgEX/a9PD1wbbJWu6XTKg7GyzBj5WI/z/HB6GU3jjJZpDJELQSxWEQLAgEg3BIxMQoBmyyamKst00b279/w9PDElxJHHHGpRFrLA07OP9XdBsLnwP8AXBNN1gMhDyUIIPaQRgg9S4PiN/xwJMrARmUSct0jpqF72vc/nptgmugb/BQXzMmy9TK5XYi0yJY7C+/rjHWPRRNdmjospIDsDI6gdRv+PniSDmh0rJQ0LE2YyOxBte2/5tgr5HJADsTfVZY7OdLahp6lAR9x+uFVATHHB9ExpiyY48rVNRkiQISP2QCfqOnXAOEm2pNaSbFH0eWwanJgJGnqFFjgazRlxxqRaRRmYU1Oad3MYL2JBsLn19OuBpuEogdSjho6K12ooWbpclf54lzQbbPFWWA5hN9Xl1IUlZKVAbaSQ4H3ixwrRF7eSsMM5L5svfXQxwc1+RCRhBfhGpY2N9/0pVfyx6lzC/s6nWPIrgPlQH5vDH7/AJtRHuuG08r+bRsx/wDdHl4AB6/4Kpwrnp/bM6vVW/k8H/dz/vn8IXT6E7k3JNyPpfwxxDgZXbOI1ogMxZtVgdI238/LEJRS8bG+oi+5PXDW5pb2pxEoOw63Njvb0wbXBJWGu9mGwHkLgYYAYUSvUlaMBkOhrNuNtPQG3iOpwTQNXF0JElIaiLFjpPW5GMaJsoMLFnLA6WW4/wBo+mDIjJT1oCpvp/2dvA4jR8FgUSrWsZXBOylr36brhwiON6IXVX5upkrkCqb6wNht1GDkhrgVD3Q1WnOyBTYj7fS97744ZxgTxksZcrRbmZWpmXtA8N0UoK09AstSuq7BitLsVA/35vvHhjZc129Cq+bgEdpdHlK3WJEUGtH1iPMk+insc8VkVUlddx3I2JGw+W/8MbR6paJKUeaZh3aOcna5JUBfvP8ADwxkqdHarR5Q01LmPGE9HnOVZZWUr5fMVjqQsw1B4z0ZbdL79cUuUKbXUS7WCPVVsVVcwAsMfyK2yy3h7KqGGrhymgbLEqGhBSjdozIRKtjpBsLdTYDbrttjnXudogBxsRv27Z4hVRWLnAkXvmN3EKZDLssGYOKz4zOKjs9bNNMxAUMQLgELfc76bn6Y0dMkAgk7c48o2BbAvMDRAA8e8qjPaGpMioOApxTUkFNPV5nDC4iYjtgCWcML9B2a/Ww8cbDkij/WmG/1jczqjX2Kzha7yx2lsGrK4+K0eWnpUkDLSwIdPgtzb5nHbC+tY4lKJLojVYwsZA6qALn5j5nbE6LZmEOjKwaoZ2ILCzeJN8QDCkhYCTYM0lm+pGCJUlqTEgIH2he999iLn8+tsRkp0Vi0oX9WWYW623sLeeC1KdGckC8xewuADf18L+GJKmAE2SHSVUkAlR18PTEi90WSAmmsVsCWtci/4XxMrA0lBhgwDMzXJ3Yt08cR1qdyLgf7LEFStyo/2T5/P92GaSk7AiDUHviJyPsgmwFh9fmcEBKjrUV4lmjIBFzvYG2xsPDEEyRdOpNK1z43JjzGGa1l2Nz4bj8MMDQZG4q2wWUszOQfAIVDDZBbz3xztInStmgAvKj9YznLuF4FJLimraz1BeoKD62phi9pQ09nlfzRNAM9nkrtii+AenpXcXihiQs4Gx7NSw04t4BhNIHVfzVJ7g5RzMOIcqp9KS10SR/YZVsbm+2wvtcHc2xYbJzKc2luXtNxdlUZkdJ6mre/cRKVhsNvt/tX63Ntj5jGOLRYuFtik0XmwCmnAPF7VPG/DDR5fWxxiqDFuzAEREbdbm7b7W9ca7GVGuploRsw5au1HMOqSXlrzImCFT/dzNWZNNgGNDKTY7+DD5AY4miOmANvqudot6beseYVccqGnpOVvCsklRFLT9jEFVogGC6bkE336dbb7XxcxYJzUvYPalc0faQyls/558xqx2quyE9LTBBKyKBHSQLawI8b+PXG9wdZwpNAMCPMlb7BODaQ7fMqpqfg6jU3jpIFkFyCEDH53sSTv54e+oNZnrVn2hKkUPCxZQoLDa3nb1tgBVA2IblOcPAtTIrMtNKFFt+y6A+d9sQcVEqLJxp+XNbJcLTTE+HQW/phZxKkXUkouVObzEBaXvXtuScLOLkKQBGak9JyOzuqUAUpIO9tBvbAHFysLwDKnGS+zVxDLIC1Ky+AuACfTfCHVygdiGK38k9lTOJHjM1GlvVrG/W+19sCHOmw7kmpjmDWrqyD2Wo6cRGUQbeT6j+GC0HHNUn8oDIK38m9nbIaLs+2pY3YC9tOw8vz64k0ykPx7rwrcyjlRklCirFl1MSq7d0C4+fiemJZRGtVX4lx1qVDhSjpEYRQxwEL3WGxXw6jBCkBkEHtE+yZJE6IjNqSyqwFrmw6WPXCKdBgOQ7rofaHWvRklOoFzEpt3QB6+V98WG04yUF+sJdqCmSOS0a9npI6ddj6/m+CpjUEBJKaqLKqdZA6RsxW4UBdjhTwMk+m4hSJMuRXbUgUi9j1NvngRTm0o3Vc0vLlZZrrHKN77Lf8fHww5jLKuaklZplJJuSCNx3hYYc2mckkvCKTLBdVAW/UWAAG2JFjM+qgvkI+LJj9ogRm23TDACMzHBQOcIgiU5R5OxLIGJW9zYgAben78GARmfegL9qIfKie7pJaw2AP58sTFtyklflolVRIYiijY32xmdgc1BlYSUETlm1oUPgAcS3IxrUTqTY+X07K2mBTvuFcm++AJAN0wEwjY6CUhViVgPDYbj8/wxDDHXxxuQkzmskyyYtdo0PTorHUPl9+C9pF+xRaDKyGVHTIV3FzcNHb6bX9MECZWaQRDZeguCWD2ta3T5/LANIiCiO5CTUGqRgysCRsNFyN/wB1sGSdSxmxNrZNpLN2Z1G1iq7fL+mAcQYlEwmdyIp8vCHvRuDt0A/Jwt4CYCTcpeehWWN+4yKQV3A3P8MC1oBsibOQTMuSyBTZFZvHy/diX3VlpAzQ2Y5W8aSq0CORcXFrW9Nv34jREXVmmb2XzD+/LiEHOXkLGImiA4LnPTY/9K1fTf6Y9P5hDoVOseS4L5UP7LDR+n5tTJ7sFivK7mwSw0niPL9vM/BVOFc9I9szq9Vc+Tv/AOnP++fwhdO4agg3DHYm219scS5dq7cjo2IPnt064wXlLeF6tRBGy6qiC9uhdQT9L4IDcgIlGR1ML2CyNJe57is3j/uj1w7SG2EjRKV7ZypK01awO5JjIHT/AHiMERNkAHV3hfg06q7illsR07SME7+Pe/j9MG3cDq1LLGySb4oKoFLRrt+1UE/TuobeOJ0otx6qBBGaTaOuKKr1NEgubhInf8WZfPywxonLxv4ZLN/uTfVQz6WL5hUm5J/VxRIB8rqx8sCw2v5KQQTEKI5hToVcvPmsm17/ABLgdV6hNI/hgg3UD4DffJEDbJVjmVFQtmMOqmSVxIhDSszn7Q/2ybeeGvHRc4SRfb70NR5AVrVEoVXJbQAWb5kC+OCrkhhIU02yQFoszLm/PnmBmf6xvgcvWlQ6idDPKAbeA7sJ3HW+N7zf6OCc8fWd4CT7lu8cTFNnWfAe8qyIXDAsjB97g+FiAfyMXHR5+aqIqQAkg2vcXv1t1wJKiFPuVVR8Px1lWru9rHPFb1MZt/7OFYq9J/Z5hVcYw+zG48ea3ay//rEZ1MqDcMe7033+783xytUkNMqg1sm21OSVExndnBjkcdmm3ovgBe3r8h541DMjtWye0RAWr/tNZgoyzhGijkJaSsqZ1ux+wsai9r7kvJ167Wxt+QmfnnE6m+Z87K9SMUnbyPIrUB6hlZQXsu4uDba/7/6Y62VmiEN8T2QjI8gLCwOJysVkaigDVSRyXa8kd7X6AfK+xtjNK91IFkStVESbdncE203/AJetsSVBCSafuyFblj1IFrG56YknUja05JGatRNXdOojZSLb/kYwvRBiGkzJd3ERA6X3G/58cYHAZrBSIzTZNW69KExoLC936/TGByIMKTaoURMA8QA+1ZSSB6k7eOIO1EGRZDGp1WUvJe5uBZb/ANfHGEyiaICSSshRUDyxxAmwLtv57/Q9MGJmVJAIgBBVnEuQUVzWZlSxC9hdxt8tzvhwAtKHQdkAobn3HeVVEPY5ZBV5i192jjYAetztb64D2jRaZVilhnTJVGcXZvmOYmNqfKpI+5trYC7Hysd8OoVaZIJMK2yhAiUvmWe5lUdjHS0zyxWS6lSpJ0AkMT0IN/wxQpYemJ0jxKEUZuU8wVNY+YcP0S5TmFZSjLKCGaoije0MhGuYldNzZpZAR1JAthjxRAMPAuYv7kDabg0mLypvmHDtdnPEWe5sKCppqeorJJII5ydSRAgICg2U2UXXfFWnWAY1k5CPXuQt6LA05p5oODmQ7QKhW9wEAxji2Nyh1U6iphl/CcaHTZSSfqR8vLE6QSS8nNTPKeHeyrKGRRLF+tjF1AvYsB8ujHCKjwBdCXnWulnEHE8VXyd4174mqjw3VwzBNwrNlD3O5BCgoTf5+eOdDIq9q1baZFURt9UycEZo68r+Aog4KzJoJRraCIwQb26bnfzI23weLgJQYPaOWnPF2SPxJx9xpmkcBh+IzeqdY1Fgi9oVA+5Ri77YNbAOS31CnDGg7Aphw7ydr8xIIp55Ba/U2t57fnfA+3tZS5wCu3JPZzzScRN8JUaep2sB95wIqGVWdimhW1kvsvTvZpKBhpBdtvsgW3JwAa8lJOPAyVk0XsyUEYR3ip1qIxdCw2BsQb2udJvY26+G4wXsyRdJPKF9ytPKeRnD8CK8lCpkuQwIvoNh3T4X/mMS2lbcqr8Y42VhUXLHJ6UaYKOEg7XHX92GCkM4VZ+IJCklLwbQ0rKxpFYA2IDab/I2v9cGKYFigNU5SnWHhujQbQRKSN9Vyfv+WJFPagNXWU5xZPECmmFGFv2b/wArYYcoS3VDdFxZQ3eVYQVF7b3/AA/h/LBinJUF8604R5NINpA5BN7AWHTBNpnWodU2JCbKVawWNQSbbrc2t18vDyxLmZ7FntCIRrZKsitrQyDr4rbbzGFtYZUaZssDkiXa1OqoN7sd7YcWTdCKh2pU5ENLt2ERAB6dSelsQKZIuFBqXSlNkQCd5dG1jc23+WFuZcAJzatpR0eUgqLltutk6fXzxDWXz444uhc9FDLI4ypsDvvcnYbDBaMCEAfqSooGYEEJ06Dzw6CRYIA4TKVXLpVJ1Jcgk+RP1xjmnNRpBGQ0IBC6Cnevsw2/O2J0SSoLgjo6K+66htYgnr16YNjYEIC6c1mcv12KutjYG9yL/kdMFG1TpIaSicOtgGYCxIudXp/lgXTEhYHWSQyp1dtOgm+/UAHEObtRe0Xhy99JJjiO4F7devXERfLjuRB6J/R6lULRjwNxe3p+GCiL7EBdsSQp443Yq7qeg3t9P5HGObBhZJyXnY3Vh4X6N4fkYki/WpzQ707KoHZaelrjp6D8+eBFPVCzSlByQSuxsygfOw/diNV0TkoKYkXKOlyCSfAfTAjjjgqdFe/Cyh9Ri0+dvz+RgSTClsLGSFbrZUsNx9/gcQWjJODjEJLs30XVlA8fEk9en34AmDfWrNM3TdXh2im/VxH7ht6YgPyPHHGStUutfLB79+3+m/kIAAP/AHETHbp/771uPUOYf0KlouPJcN8qX9nhv8fm1Qn3Zxb/AEWc1bTTQgcR0H2dP/zFU+YOF88gfbM6vVW/k5j+j3/f/wBIXSynVdV2nqpevdaUrt8lC+eOFfMz7l2zk803ZiSS6K9tBAcaj4+LE4KEpw2Jxjk0Fuir12Onr52tiWAJZRi1DMTdmcX63uMWm2ySHASlO1QEEkE3PkN7eGCzF1BMpQy6zY3Cjzve98TqkoQISZmNrMbnr6k/xwTKmi2yiEk0wYMSVU28Dfe39SMEIIssM5Jsnl1RtsWv9rcdBiWi0qdaiWYP/rgTq7uwAHmv3YIOvfjNEFW1a/8A0rRqy7GWMfMahgnz7N3UUqoLSFP6yoAhlOwUhxufC1r44HFuDaZ42Kzh2y5aGcDZkk2f8ys5EUpFbnDor2uGWJLkE+G8v4fXHScnM0cDSad574HottjhNaNgA77q26OqjlG3ajUdrkXG2HOdvVYhOGsPZlkIBv4nbb8/fjFCk/LypEXHHCzl2k1VQjALbWZGAB89z+GArAmm8bikYpo9nJ1R5hb1ZZIGljUkW0NuU1Be6Re21/PYjHLVyAwnctRTs4daPmnIrcvLu3aBSwBaw1WFrn5Aj1vjTN+keM/gttHRPGS0m9pXN5JuM8sojIHjhy4OiodQUyStck7bkRqfltje8gNtUcdoHYBPqtnTA9k0bz6BazT1pQ67oL33J3t4jbHROfqhRoyYlDrmBTQpZt1GwG/T+uMmVmhK8+JRiHZipOwAHj9fztjCEQbcpNq+FdlkOu42JN7/AMNsE0qCw5uTdUZylK2mQU9PHbUzyy6AB9w3+e+GNYTkEbW7CmeXjzh2MlDmcbuuxEV2JP8A3QScCQBeUYovOpNr8eZbL3qehzSpc7qwp2AIv5tbxHTw3xBewGCR4lO+bVALhRup4szt5GGX5Ksak3PxFSAf/DGGOF/OaQ2lG3DbSsDU8a16NrmyrLVIIsiPIR67sAOuE/PWxZvii9g2b+5eRcP5/O3+J4gzJ1ItpiCxAG/TYE2+fjgHY12oIw1g1JeLgWmkfVVGrq2DXPbTO9/oT/DC/nLyLlF7QRYJ9puCKBAunLqaME6gREAAfuxLXHMlA6sck4twjGydmsaWPgegH58MBpQh0yhX4LftQI4wCxuQPP5/TA+0CZJOakdLwAJiVmBpSVujvGWUtts2kEr1O9jba4sbhBrhQJT3Dy/zCV4GSJ5FCAa1UkNYkXB+l98R86z2oGsH0Sp9Scsc5lk/VxVCMTqBtv4dQMSzG2SiFOMs5NcSVDIBExUjbXFtb6/LE/OZtrQOc0C6sfKuQefTKrHKRMTvt3fn6D9+B+cHVZJfWGUp5ruSecZbSSTrwPneYKilj8CQ7GwJsBYk3tsNrkAXF8AcawfSfCxhLjDIJlSrjjl9zI4x4GzbKOD+C89biLM+HczVqely6ePtqpleCBXkKgRalH+rYqrdqSWAtjX0cdQZUDibSMjJjXAE+U7FlLDPBGnkCLmNxOsZbQrA5GciPaNi4HpeFuMOBuF8niSqgmpnmziJeyiEOh45BHraxdQ1lv8AabyGLGJxDXwWMdO8aOfWQVUxFGi15eKo7AT6R49y2N4I9ivhnJKmfN+KM1qOJM/nnlqagxRmCBXkcuVQMS7AFiLm17dB0wFDBPPSec9Q1duvwWVuWABo0hAG3Pwt4lbK5Ryl4ZyaGOCkyOghRSSsjAlugFt9rbX6dSd/DF1mFaLgLU1MY52tSmDhPLYhtDTR28bAb+Vh931w40xCUaplKHJKGIo608cm/UC9sRYXHHHvQh5K/DLUUd2nVE33Bt4+vyxmwRlxxsRB0iUi9DLGVqIhE0QuJri+1vtC3ivU+nywBOsLAcwU4LlfdJcPcb6Qbi33b72wxoQF+5EjKYwGBRQLgHS3T82wxrJ6MJZqFKfAIAnZoknQ2K3B38/PrjABq4y42KNM7USlNpFuzjQjp6euGNFrCyAm6Ljp5GuCkbW3sdrX/h/PB6YzCgkFGLQFltIYxa19H7Xpf6YONZUyvJMsGtS8ExvbYm1yehH4HEGwupB2I9aLXusICmwIC23/AI4Wxg7eOPKVjis0ysCTUIghv1sdvkcMLGpZeV7JlqIuhwbAkAttcfT7/rjHNEQs0tiTXLVFx3dh49AelrHCnASAmBwiUSmVkqSkYQWAuF2A+eCpjZsCzS1hEplkltydAPVQfLwxIBi47EBMotcu2a0SAdLkgb+P1wxjUCyOWPqAQWBNgT4beWBgFTqX6PKp30hhZCL2Hn5D6Yw5yh0hCKXKSNKPaQjqNA23/fgyCBx6LCdiXjyqE21ISpNx4ePmOpwyIUadkjLlcZ0au6TvdWP8fHbARIkKZzTRNl2k3EpLXKgsd74zRNwCiKbzRyAEBmQjckHqPPbAkEogsDHME/VyalO9mNri3hjCCN6gELBFqJDoaR2JA6W73TfpbBF11lgiOxcdWn0lf9q4H4fxwTW3BUSlxSuFBDOg2v4W9NicQL61gKRelmZrAxO1vA2v54z61s1MherSTrYyJC7bFt9iPX+eA0OOMkQcEhIhjtdWJAFgBcH+I6nEuMCUQhJnU1z2RFtjbpffCgLxxxxkmAHPYkJNlIKlV8QLi5+X1/fiCdRzVllrymXMpAscoZQ21iWXpthbbhXqUZBfKl7+Ngee3IZQd/7jSm3gL5vW9PTHp3MP6FTrHkuF+VH+yw3+PzaoD7tGYRcsOawuf/hFl58r/wCDqfHrhfPQ/nmdXqrvycn/ALveP0/9IXSelmuxOr9om/gAfHHCumYXbvTrDNplnIbSpVB8uuCaZEbz6JR9EStRuxIsLdNunrgiUtGpLcAgA28v2f5YJxEwl6Eylo3bWoK2BHUtthwbfKEsmyJVj2hYG76T0va1x0/D82wTSRnl8ULtyxkO+q6+Hz6fu3GJjWhDkBNMVYaWIZbkEG5vfp69cQLCURamqerRUcggjSSCBYfP16nBtdeAsIIUTzKrTUEs7MAQqjYjvDfbD2uGQ1+GalrSQoFUTCTOMtAZlJnjuAbj7Q/HbAVSRTd1Jb4LSpTxJVGHJcwqlFxGjyFm2KgC5N/kD+d8efcqO0acHWthycwuqgDNaRcrmI4GyvM3iMsldU1WYA+YknYD1tZAL+Ix3NemKYZSP1WtHgSfNXKrtKq92qY7o+KsujrBGNIRSoc9N/LwGKqhzIunmKp1QjtV1sbkbXufn8ziT4JRYnLhrMTS8W8LSl9CLmdICVXwaVVG/wA2/EYFrNKWjWD5FJxQ/NOO5dBsuMTVa0xFyx0EDe7b2A+7+JxyOIM03dUrUtEOBO1FSTRiailRwWCr3i+4TSSTc2vuN/l6410EuJ4+G5bI3aQuXftE8ycnpebfFeW1ZkkqqNaakkjRSRFpgViNt7ntPAb46TkMN+b6W1zj4x6LejDOLWAZR5kla0VPMeWR1WiyyuewK7Cyt43N7HxO1sbcvaNaYMMYglJx8WcSyk/C5csLOoA7aY7m3WwHTCXYqmMrqfm41lYiu4tqRoFelIb3Y06C9/mScL+enUIRewZrulYsoz6Yp2mZZnUqA11dzZrj0I/P4gcY8iPgjDWDIIqm4L7RwzU0BsL3Y6yCevW+Ems45kntWe0AUkg4PkVFAkdEAtZRa4wOnOaj2gNynqm4OQaQxd2JsNbWv8hsD+/Al+pZp6ynuDg8odtCr6L1xHtIEFQXA5J8p+Ey2kdg59QOuA9vZQbBO9LwW0lgsLm23+ZwLsRvUgbVK8u5fVrhezpJH36hemMOIvCEmym2XcrMxnZf8O+rr9kkW8MD7YalD3i+xTKh5JZjUabUMreJ28fLAF7jfWlnEjUVN8r9nnMJ3XVl8zKfEKQAfXGdJKdiwM1aOU+zdKGS9DYje7AXHh674D2Z1pDse3JWrlPs5xAQ9rRki3+zba/rhjKJPWqzsfdW9k/ITLabQJKaJjYAGw328h88NbQOUXVZ2OJurKyzlBklMI2NJGGB6WsfphwwwiCVVdjSp/l3AGU0aIkVFTDRtqYajt5k4OnhhHxKQ/EuMypbT8OU6lVSn0x6QCAg/PkcDUoDLUdwKV7aMzKlM2VNNAItcsVt1NlZiNjbvhuvjYX8jgajHZMMHqnzkKGvAuRPh5QnJKAwxL3Ihvc+HpffBhgHR4zQaYQT0rRFtOgWNu7t89rYNwIzHHHjdRpIdqaV+qu48bj+HniYnMqQV6mVu7DXExAv1Wxv9T+b4n2M2JWaepLnKFBXaYSA37zC4NvAW+eJFMarHjj4oQ/Ysv0TFFuq6R0NyDb5+uC9jGSj2h1pYUAvqZZCSPEb3t5n+VuuMa3aoL0nBRmjZqV9bxMS0RY7qAu6E+nUea7fs3xIYAYJ419w7FLjN9iIemaYoCEdANI2vcdQB6YM6wRxrQg2SYpCCg0kDzPngCwatyzSXpgdWUGJ3330jwt4g7k9BiDs461mqyVihI+0FTbYFNNj5G++Gm+Q7Mljp1pwhjRiwDNYGw8rfO/+eJLrQo6l+aGdpEku7myqe032sLAelha38sRGxTqRggnZFJhJYeP8PTbAkajxxkoSy0MzakVXVBa+4tbDSYEqCUqmXuyXKOxG6m17G22/58cDuOtSSlvgF0kFXU2A3PiNjheiJRaaUWjC6j2bKSTsd7eXywxoE6Sxx2IiSEKqgRnr9re5Fum/h47DxPpjGiDCHrSBhQXbQ4t4EXIPy8tsTJAuhWbROtwsZ28zcdMYSdEqQNaSVe6QY2MZuRbawt44Gb8cfBQAiVpXkW8ZUAeB2J+X3/vwQN1BICXSBQlyx1GxB1nr5+fjgw06/RQ5eTOQRGsznrYB7en8fHEk26uOLIQhfhw51M4KsfBtj6/hiTlbj4daJxTbPTk7JISBcgAbjfoMQWjIowYF0I6RMxvHIl97stifQff4YgZKJKGtKJbGnZjewFwT8/l+7EOIhS0JxipO0Qg07LYg2G318vAYYYGaiSlly9NewlW/QN4+R/diJ1IS+0oaSgjk7qsVPUAX8/34kjbxxwEWZlBGiZBaJ5AAAeoY/X8+OMAMWUoaenqVB06Rb7Opb39cC4lMYEA8U1wHjp2GnfRcW8tjhZB1hPAASJMmg3j0gi2wO3mLeWFufeFYYITJmDK0cqFYw9iL2sR+fwwAMq5QbC+Uj384C8/uRSg3twG56365vXY9P5iR7OrG0eS4X5UP7PDdT/MKr/dvziLlnzP1FQDxFQef/wAx1GK3PUH2zI2eqv8AycCeT6kfb/0hdH6eqClgGKmxsR0PrjhnOm67jXBTnDUfrJnuSCsdt732O/588S2wvtPogPHeiknshI0kePiAb4MFLIkp1imJQayt+nzI264MmyVF0XFOoOohQVNtXXBnbKANgBfjUAyxkPG3dY7+BuPEbX8OuGNJk8bUL2gBDVOYLTgEh2U9SE9PP+eB0o6JU6BOSbpa0uml1IDAm5P8vPEixCxrRBOpMeZZjLNJUuHkeVyWLKg8eu42G++wFvLGNcTl5b+PRHoXkqBZzmS09Q4qKmOAFbLrbS3Xfby9P8sOaZnjb68Si9mLAalAsszyireJMrihmeSRq1IAGBW7ar+ODqAGg52djvQYmmWgghS7mxUyUXKXmBm0ZEbQ5TVygkkDaBwBbzuV+WOBxLNKpTpfac0d7mj1Kv8AI0HEAnV8T6LSyh4yoOHOGeGeGqanq6urpaCClsYmADqi6mA6t3ixsPLwx2nKGJY+q54Np48lZw+FfEutMnvupHQZ5xnng7PIeGcynGoEPIqoGXxsp8b7+P4Y1jsbTbfjwVr5nF3FS6k4K50VemZoafK1JZbtc7HwJ+gwp3Kepo8PegNGiMzx4I2k5d8fUeb5PXZvnZmSDMKar0rJZbxzI266b22PieuG4PlAmu2Rad2ux1+ir4sUnUHsbmQR4LqJTX+KlkjtZZJHHhZbt02PgT/TrjmqwinfZHouZYZeN6XC08dYQkcRqGGomxOygIPlYXB8wMa3Lq98e7zWxLiRZcp+PqSLPuOeMc+kpIZJazNKmbUIhuvaELufIBRja8nt0cOwHOJ7Tc+JXTPcR0QcoHcIUKl4eEjtLIhZmLFixK6jfqxGLYaBZQHk3KWpuEY9VxDGwPXq1vniS8DNSNIqTUnCxUIOwsNhsovfACoEJyzun+n4SJt/h9W9+nX+eM9sYlC5ovCkVLwbJNYJSB2H+7c2P78A6qJ3KJBClVHwFWyEBaVQxFr28Pr49MY+sIJRF0Z6lLqHldWzMD8I4PiApO/p92AFQkyg9qpxl3Jqqn0XhLMbbAdd/DA6RggpJxQBup/lfIieQoWoCfD7BNz8j8sYWEhA7FtlWtk3IBpECvSNCTsCOqk/TB+xJsLcb58lXOPHWrayTkHDAbyUbMw2I0C9/rvfDhQsAVWqY4kK0sq5L0EIQGlTTa9rEgW/zw9uGOapPxt5lTuh5XZTSMhFMgN7gBbAm4F7i/mPvw1uGYDJOaS/FEqWUvBmV0ukCjh2Nixt0t6/yw0Umi0WVd1cnJP0OR0ETWjj7MixsEv+NuuMIiwHHks9o43TnBlVKoBCqrEn0v8AP1wwNMJZfCNiy+MNsFt+7r0B+mBDBnx3W8ys0rJxp6CNhZohIPn+fniS26EunJOMNAkKkrHcW713uB95/DYfdgSJMnXHYoDrp0gRCQwtbu2stx0/DEkbCoCfeytG4CuYwLEG38cS1s5hBK9iggsokWPceLA2H5OM0AbSsmEEyxl+zWGHSu1lUC46YMMaDs44upJOaxWGPUpMJY7kAL+OMybxx5qSlFptYDLC3Xa48Bv99rffiYGXHHeoRIiIPeUjc7WufDx+/wC/GBuoLJSBhfUQsumwAKjx69enpjAR2KJtdJGmuWGqRQFt1vb87jEgFZK8bLEdSrGoXfZkY6gR0I9Qf3YWWbT5ccW1rA7YiIqIuD3CCCVcAbX9CfC2MbnB444KxxAKPiy7tLAqbbgj09PPr1wWiDcIZgL8cpiYvZS2/wC18/M4MiDBUleJlsdtEaxo5BsCSLnGONpWXRseXWN9ILbbr1GMMdSyQUYmWawrdjq2PU2wAMgOUEwl2o1hJAjZTa4st/AbjGN0SCAoBKLFPGdQHeIIGoAHfbw2w0AAJZfC8MRClyZSljvt08d/L+WBMEEqdK6RdYyCD+zbVuLm/r4Ywm8JgGtYlFJYqJQf2iWsR5H8+uJkZkoRvSUsALbtIVtuR1A/PniNIWUyk/hEe5SNzub6jv8AM4wiZhZfWh2p5UYKO6dhYN0BHn9MCDYkI5tKzakmZSCr7G90kt8t7YGoBNzH8+PcoaYMhKRwqLfqyW6r53/pfBTrQm+SVIltbSF7oG56D6evjhrXSoMZIAwqXO7FiR9lCd/zbEOcBYlYLZJBhZjGbE76NgCTbr5fzxhm8qboOREC2TWw6qANgTjIRQvWgtI7RwvY7i7X29TtcdMA06kJXjQAqV7KMLezBR0v+euCAtdSDtQvZShZRC8xQ7WUkW322vv88TBn+fEKIGZQhqK2IMizawFsPl5YkE8ccBSWhZpPLPZXkVGB3O4v9MRpE5jjj1REAFLGKotJ+tJINifTcdemCvrWDcm+RakKyiSEkbWBIBxlQ3uibCZ5jIGsUDgd69uvphDni4OasshBu7hbhlU77knb1OBDiVYZZMeYF5I5AssRLDew9PycKAvMXV6gbr5SffyF/wDlB8jUYgsOAeg3t/0vX+Pjj1LmGPzVQ7x5LgflSJ0cMNzvMKmvd41Twct+aARHZv07QEWAsf8AC1Atc4qc9o9sydnqtl8mrZwFT7/+kLoXBmMlmIUg2PS1vx/djhXOEWXeFhlOMVbUkyP1ckCxJN9trWF8YDAgJejKUXNZKf8AWTzxwIW0eCi5I3ufHB6RySyyU6JnGhO0kkd0IuSuy2+f8MGHTZDojNFQZ1TIiOZYVY9NTjURa+17ffg4gHVn4bUEbElJxCJmjbLxLWyWdf8ADxmQqbAi4A223HmDthVTE0mAkut7ieDs2JrcI82jX1Zpoqc44hqWihoeFeKa93VWBEMcS2Phdn69O7a4vvbCn4+iCROWwHztb4o24F8AuIHanGk4e5qZnFEYeE8vic3A7eqY6dhubJv5WHqfIYF/K1OSGtJPZxxGaP5rTBu8J2XlDzTrJUqM14m4Sy2lAGmGKEsBbe7MzXJt6D5YQeVahmGeP8gsDMONZKxm9n2eqLHMuYNZIzfs0sRCq3XYIFJAufEdN8Vn4yvlad/vTTXogWblxrTHTezDQ5XmFJnOQ50Js5p6gVVOa/KGWJpB/tMJS9um4uQOmJ/pCq1twHAyD0nCx3kETGuOuQor1qVQFjpaDs0fgi+PeTnMvjbgnOuCJaHgDKI65Vhqa4ZxUTRpF2iMwWmFOsrsQlrM6jf7RtY0Zaa1Oq1rhokGDo3iYuHG0xfRB3JOD0KLi8umQcmkG9t417Uvwp7LeQcNwJJWVgzCtIJd4qJYUv42F2P3nDnOc76Xr6pxx5ybkrqy7l3RUUSx0tMkdrA6QBiAwCwVKpiCTcpWo5fSPcK7dDurAfu6/LBOBzQCuM1FMz5VVbIzKG1Ajdxt/ntiG6UhNFdpEKfUyTQ1IUgxyFJSQpBvYG5Ful7g+njjX4lwdTcTb4nzWoYLgjam2uzCGkppZKJELRwyvFsSCUQm9zubEbk9fM331NUHRPV7ltKLZe0G1wtA6vKksXYk+PmfO+N2HxYLdh8nrQkGQSvIzJAWcncNdv47fTAe3GsJxA6uxT/JeXuc12kpSyLe24jF/DENcSckhzwLSrYybkzmk4VWoqhyT1Cnpf6YyTqSX1mhW1k3IiokszZfJqI+pPy8L3GGNok61VdjgCrOyn2fyZUkelmJ06QpY6PnpNgW9fIYaKF8yku5RtA+Ks/KeRVHDIA1GnaMouNQuVB8vT0wxuG28b1Xfj3RuViZXydyqEKXpYTbyUXw9uG1Ko/GnapzSctcsp1CfDrpIsQCBYetvrhgwgiTx3JRxplSqj4Oy2nWNUhQqPs2H029OnXDBhWgwlOxJOakNPkdJFvHFdgCLKf3+mD9nEylmqTkU6wUCxkFIdIG17Enfy/O+JDpUOdaE5QUeoECOQjzUW26fLzwelOaXpRdFLSyWYmB2BJBvf8APlvgSDkbrC6Uo9HUKRZI4Wtp6XttffGBpNlIcNa8Wgqi1r9kL7XNgP64OChLglP0aQO0LFyLnu229b4E073Uh14CMhoqKIkm6Wse9e4+mJAnes0nI6FIUa6LpX/aAvqHy/N8SGgoSTEpyjiY2Y3dvD/e39MEBx8FhdqCPip5Wlj7iyyBbaieg2/j9cDogmVgJTiaVyGF7EjdR4f0xBEhCSAjY6eNAGcl1HQAajtb+RwTxOXH8lBOxIssSgERgbAsSOv5vbB5ZccdywFehQsRIaa219I6gWxjd3G5QSlFiUlSUk1sSLEWsdz9d8QQNSIbEqtK7ObpIz7AnwG/TYYIDgIdIRISi0QO5RdYFydj6bH6dMC5sCOODqWBxFiiEoWYBQi6z6EXwTmjYom9l78ASp7ql97kXHrff6YDRI446wokrJctcsZFWY+FwN2Hl8x/PGD6UhECMketKbWYr1v1Av47E2xGjaCM0AcAUusLhiAEuDubjywbIWAhJmlXSFfSynxWwuP3DpiNEzdTpXlKrCykkK+xABFt9+v8cYW6ypMQsY4ZERdJKoQLsTufv6/5Yh9weOPVC7NYs5FyWTUVtYb3+uwxAMGChDTK9KhiWOgEDYb3O21vLBOM244+KJ1gsLNIVBLrc7G3Xb8MYJIlQCvRljyku5Nxe9+v3/dgARkOMkzSAsv36KCqxBK72tq28/DBwZgXWad4SUuXlSNKWAIPQbfTENsQ6VDXykmgYAhg5tuWO4A/hgmib61hOpJrShGDHfxAC7keA/DAujIrNMJZlYgaYk7pPhuPAkdcC4gRHHHG1CLG6wWCdiWIYvsSBttY+nywelB42hZaYSbwShO/G2qwBuAfXxxOeamQhDTokwlkQq9rEk2uOovheoGVmlYjUlVpY5RsjgAEEeX9cM0JWTAssJqTSCQkjsDpGm2w+/EPnjvUtdKFlhewJYKtgygnYbbdBY4IwLji6iIzQc0MVnV5AXC2O4IHTbpv9cE8DWpDxmNaHFMjSMUuq23sw+76b4F1iOP5IpWbU3dBKMpZR0U2BtbxP4+uMDTr1LDdCtl6PcBdIFydrm3jbriXDaplD/BSC4cOFvaxHzxIJyRJFqM2szBQR1uBbzwFQHMImJulorkh5LgjY32HytgdEgR1JwO3jiUN8GmgkLG7W36nfbC3sEqyxxmyj+YU7hJAsSIOgFz9/hgYbY8cfyVykd6+Tf384ZPaP5KREg25fK23hfN8w/lj1HmN/ZVDvHkuC+VHLD9TvxLWr2F86q8t5fcyoaKhrqyaTOqA/qUvYClqR9rcA7jwOKHPmq0VaZeYsfMLcfJewuwVUD7Y8lu5T5vxxXSFMv4M4gvcWkqKhUSwte3fud7/ALP8cefv5Rw4JLXE55NPu2b7b16KcI6Lx3qeZbw/zKzGEiWlyamZtn7ecygdf2FFj8tsJqcp0smtNuztzQHCtaek5TvKOU/FU6KKriJKZjp2p6cAIfMHum/3Yx3KDyOi0dpn3+aQG0m5zKszIeTVNRmNqjMK+te3ZnUqgILEEgMG3tta/wAreKa+IqVWljjAM/yknx1b9QCsxh0mi442KbZPye4Ro4UhFFBNGrah2g1NfzDdR0G2EFhMFxkhQ/GuvGtWRQ8I5VTKixwIiDyQAX6C/wBwwTWCCSbqo/EPJhPyZPR08ZMUP62wFiyrb8DbEECbJPtSTey/ChqLdmFkLW6doT4+QsBgy/MNRTrKJTh0yAtMtze4JO3T128vvxDdqA1osik4aeQ3A0pqt9i/4g9cQAoFYpQcMmNgzFutyGS+MKF9XUiJOGagQHToIHUabhtv3YS5t51KW1tRX6Hh6rVQNGpbdOz2/PTD5Sy+boyPhmWwbsjbr3R1+mIJg3QGpqR8fDswUkRsLeYN7W/ywRfedSgv2pf+7pAUmIsoPUi58OtsG0CxKW6oRcKkq+Cjy+XOMzq2SCCHt4Wd37qnUUIuNr7qLddwMaau4ijBsSBnxuUMdNbRGonK++6p7jPiDKsqy3MWrc3yuhrWpagIlSQrkugRDcts13J363GwtfFEYd5EBu7XbpCdUZTN8xK3eDbLwM4IyvtJ7cuxQ7hHkNx3xgIa6DKamDLzYiedNC6fNQ1ifDfFjp1DDQtmcTTpiCVs9wp7L1Plqxy5myzzLYlSLC/T7ji1RwN5ctZW5XtDbLYDJuUeSUEaRxUoVh4AD8nF9mHGS1j8Y45qxaHgzKoFslMlgdxb69MW/mw1XKqOrkqV02R0kQ1RwRoL2+xt+Hh4YMU2xx70s1TqT1T5UsnamOFVjRNbWtZRe19/UgWHn88MsAhLjrKcFyYlQvYIl/r/AB+WIickIcnGPKQgJbu79AOnh54MKJGpF/BRd20Ssb7WGxOJuLIYWSQKLMsQtuNxYX+puMADZSSio0JC26/Z+ybE+hxIINwoyS0SRrp/W6SPS35+mCIvOxSnKIyXUWvfy2H3nGAbUsowKy2vsDuATf6/uxN4Jjj4rCRC8ILBtOhgBtYg2+75YnS1SsA1L1aWoBDGHWhv422I89/z9+MHUp0htWUVDKyqXeML1sFt8/z88S0kKZCKShswJOtr73G9um+239MZqtCgORkdKiEAKpWxvf8APTGEHrUyjI1dQqx9iB4W6j82xAImSolGQvK7svaMBYmwN9/nb64E5oSNackincsJSkneNgBaw8zcm/S9xb5Yi5tlx4LDa6OSgIQqTdrWuR18eo64OSh0161KqlmBKv4G+4PkcHCwujUvVoydJ1FR42FyPS/hjGgkQsJvCWjoFW8hkJNr2P47j1xjnAwDZQSMkWlOutAZCvyPUffe+GNuomBZFpTRgvpsCANRb9/588A4beOO5CZjeihTKR3SqLbYBb/ccSLWCDMXWYpo7t2ZLG42I3HocA4TmURdtX5adeuqUW+XeH0/djATNisgRC9EZicESKkbEG4I7jX2vfwPTbx+eMg6wsLilWp7WUo5YEafInb7ug2wRbrQFx2pAIoJ0AhbixC7eP3HAiZgIzeyyBU3JdXWxFtO1vG34emJjUpvkku9I6gCNhYX6m33Yhwi6IyEm1Gl7mORmB37x/h1xAvZTKyEdn0rCQD89gPH064mREBLIsvOz0FSypYX+yRf7/H+uIIBUkrNp3VBGyleljY9fn53xIiZUAWsUG9Q+kWIO1tS/aG/j9N8YKhzRkCbJBpiNRaKW4PkbH164W0tOSMNEomJnke3fjUnwF9v54kE2jJBoAIiOk1i1tRse6UIJ23vhjTdA4nNE9hEI1ZOzBJ0jqCOlvC3j5k7HpgQ0ZHjsWA3KwWnAD2SMNcnc38LDB2NjxxxClxSEkJYklS7m1yoFifuxIEGUOlYFDNToTctJq6/a9euBIvKLSuvPhXOoFSmk38RY2/P44wEauOO7YlkiAUPJTup7jBhqAAufH1PX7sEdiPTlDypItu9He+9m67dL9Pz4Yl2ULB4Jteh1XPZlwR1O/Xw9On78RG3jemglex0yKhDppPoSfH8fPEBhAsoLpMpdaaDTYELYed/z4HGaGkIQlyQmiVQrGSMKbkn+uJOZRNzTVLHCC6hkbbdQblfp4+eMJ2prRGSbpn6KnZr49Tt/PAGNaMBNcjJe7SRE+FjufT8+WIBM2TBkklIKf6tXUg2uP4eWFO0Rx3K0x03TFmSFkcKmq+4t1+nyuMQ0QVcw7gcgvke9/Q4PtO8noxsV5dU/j55tmJ+nyx6dzEH5mod48guE+VCf6sD9l34lBPdn5FUZzy85uNEe6me5ap+Zparw+mND8olPSr0uo+YW7+S2oG4KqP0x+ErqvlnAcqkOUiU77hQSR4dR88ecigBqXoNbFZhWJQ8OwQu0KPE0q6Q4VgGS4vuouRcbjzGHGk4AEgwe4qg+rNlLKPJtIUOrBvDf8jBa7WVc1LqRxUESIGIVhtYkk3+fmcS5hm6SagTkiRR7CaBQbkm2334AnYgkxJS9PHG0jPI9OADYEDr57n874losoe45J7pky3UqswL32AW23qf4fLEBg1JLy4ak7w09KGUiluPVRY+W2JFMSVGkU5pSRu6j4dUjA3K22Hy/N8ZotOZ441oC4pzhyuRkA0iFL3BuNx57C3ltg9HUhDxtThHlSxuhKqu97Xt4W63xgaJghA46wnVssKJrREAboT8uo/HpgXN1QimTZewZbKVBLxMB4BSPpv64nR1FRNrJ3hyuMgFok+7e3kfrgiy+SFz4R8WTQ32gufMJYG4/O+JLASgNQpxTKo41WUrBAmoDUyhSPLr9MG5gaUIeXZpj4j5JcteMKLMYM/4MyacVaqKxqXtKSSr0sGGt4GjLm4vc7m3XGsq8mUyA1pLALwHGJ2xcDbaAVcocrVmODiQ6LDSAJ7yJjvTLkfs28oeEZXr+FuDchyHMVCgVsUEb1KEAAf4iUPKNthZugtjByZJl195v4G1+pPqcuV3DRcbbB0R3CFNqTgOOBZZI6rMGJNrzXP4bff+/F5tIgQDZa99cZkIluDmhuY5JFS1gSCABbBAO1lSao2JaHJLvLTxOZ5VVXZQpsAem9rdB0/dg2vEkE313uPVCZiSLJ8p8gmUM5jVLNb7Ph6G+CbIIA18fzStKc05JlcsRjJX9Yx0qCp3NvHew8OuJNUNcAYk+KgCZITjHldcC10CC3RRcDbrv9MODzNhxx7kJIRIyeqRm1yG56K1wD42/rfAw7Xxx3eakuByS6ZfKDdpZQ9tmU3YelumCLSRfPjj1Q6S97KRWZLsyW3uoFj8gPqMYBOfG5ZC8Ctdx2jMTsoCX1DfxPUnEkkfSUpbQGayQO7X0tpsAf8ALfEdH6IUI2FGUgyw3B+tz/s+G38sFpgiCM1gEpzjRfsmNevio39fPBRP8ks7UqXVSVD2dt7hRYdOmJcVEWuEmXZyFjDKDt13tbe35vgTZFE3KQEcpO4LXPe09Afn9+Dkk3RSi443kZt7b+IFtv8APERGpCYhOKU794kqRfZungN/v8cTKg7EUtJKO6E1NuWBG1vniHkSsJS0dNKmtHTbYEMdh9fxwBcsJ2I6np3JCq6rfcAYh1hxxx3ZOtPaRMVOsOXFj8j6DEB0cW7UBdaEesF0JZB53I2wTiZWCYySTU7BVTsiO7uQLW+/DA6BKybpdIHZkCBkUmw28fp0wUDjjjaoa4Iowbo1iXvYaj1HyxBjz8eOxDIK9MRQ2N9jcC/Tcfj0+7ECGyDkjGtLxwuCLgKAN7nYCx8L4xpjJBOpLMhswBBsOpAJFt+v3ffiXO1/yUNMCQv3aMoIALHz8vkMRtUESF+aSewY6fIkbdfycSTew46kQF75rCRZJlkTQZUJKMtgVZW23vsAenXzwBMiOOpY0AkEICOWoiqVoJ3btGRnifr2yDqrMf21uL+YN997Q3Zxx8EZbrCKEMpk1sgkkt1Itv8ALp+fXGGBnxxsUA5lKMlQ2zLGG6iy/gPXETfK6gEERKxYAXVyCSbk226+X3YkGBYwe5Y52tIyyNpNiNG2y2/I8MTpajxrWAyv0VyBrEjC19/6eODzWAylZJmKaS1gWF7+fhv4/LEQozKCJXS6roKm1yPw+WBiTZMaTElYiKTSoUOdt1Bt02vfc4FpiIUTCyVZGkZBTyCRdLE6GUEb9CRY/Q7eOI9o0nRm8Tr2xuyy8ckQBAnUnZI5RclLAkizHcYa0WkJOtElVUF3i38PT+mGQBc2Qk6gknQGMBkPpv8AZ/PXAFozCIG8jahm3ZgWO1r3aw+ZHzwROxQW2uVgYNVipQt162/H6YyDYcccBZMZr1qV1KDQjA+t9vW+46YAC3WoLhnMJvkdFMg1QGUEqe96AD9+GPBvIssaJiVnHRV9QtqSnrJxfrHC7/uHpis/F02m7gO0Kw3DvI+j4J7p+C+LakI9Pw/nTAnq8Yjt6Xa2xwsYxhsD3An0UOpuH0oHWR70yZrkXEGSMWzXK8woIL7NLFdB6axdfpe98WRVabjjvUCmc8+NxKaBMpVmBjkuLjT5W9cM0RpIS0wkpLSXtoBG3z9cSDCJoIQc0UhKWHgDZcKa60ow4IaaFrMqRhztcbb7b7fy6YzRUiUzyxMCQ0aA2sAfl4kYh7RsTWppkkjisA7LtcqFv4+XTAxr4+KNpKHSfu/at4dPHw/dhekNassJTJmkqtG40dwAdQGOMBBzV2hMhfIh7+WVn9qjlOj2uvLij/HM8xx6jzGH9Xed/oF5/wDKg/8AOYduxp/EVKfdCZe1byz57MoBKZ9lJub7f4SsPUdOn3Xxq+fTfzlM7j5hbP5OXxgqv3x+ErsRBw9PuxEKOC2+i9z9fHHnjmEXhds6oMipBScMgM8qCmhMltTRxBWdgLAsQLkjpvfbbAikWktAi89+Z6zrSXVyYkzHHcjxw+gI31EKDck/m2MFI3IySjWCNXJIie/CSt+urruPDCzTMXyUCqYhLDIsvZ9LUJcXuAHNzt4Wwh7QMzHajbVeRZKx5MInZaegmCXAuUO318/PAF7XGxlS+dadKfLa/wDVxmnJ6fbYAW9Ad8EL9SUb607UuU1LMAxAXwJJN/p+OCa92ZQOIUrpcq7qqTqUb2GwPrgmhKc4BPceXQxE3LqOhux8vTDmh0wllwKPhhgFlVADfcld/wAT1wTWDYhLs4TwuXNM8BWeZVRmbQklhMSpFpBbvKL6gNu8FO9rYJrIdAy4uNhtHUSCNgOfa/Hdt1+CdKfJxJruyMw3Cg2323/phnze10v2ieKbKYgxVeyc3PhbYfk/U4YKWshC6onWHKoQCpGhbDwG1sGGAdSDTCdqTKYqiWKNAgdmADM6oov4aiRb8BjPYEiOLIHVSAnuny6GVSVbVHe2+wN/U+mB9mDkluqxmlpMjoZisjQoXU/aC2sfp6X+/EfNwBOSJtYkQh5KJOwlSCZaWpcFUcBXKMehAIKkjwBBG3jvhhoxfz/mN+sbdSIVIInJLvT0sYAlkiMqpZmIC2sNyVPTf+lsE+gDeM+ONaWKtrlKCOPVrihZ7DX3Be3qLdL2wIZA6VuONSm5najo6WdwRHRCAkiwdht43IF8Q1o2KC+daVTLWiDt2gvpN9K2uPK3j9cGDBuoL9aFkhnAkkVJXJ2IBA8/v/ywMpo3oQ0skrMrIiufMjUfHp9BgCJGkMkVrL39HbG80g2HQgH59PLzxkbfJYXCMlg9DApJUatgdx4b7/PAkQDJU5lLwUSEABJT8+7Y/wA9/wAMY2DCkkp3/RkjIq7XFwAR0AP4YbozdBI7Fk2Wsy943J22HUYgNIEwoDiFitDo7rEg23JI2+mMDYklYDJXvwsZPU2/asevXp5n/PGFhAhYLhYfCMWSxS/S4H58sEGweOONaIOhLqkWollbUDbvb/hjNERmsvrRUUMfdb7bE91rWv8An+OMtmgEpxSEmxAVRtsDfbr/ADwUGDCnSgolKNmPeZihAvY9Ovj49cZGxCXQjIsv6kPJ43JsL+nz9PuwoMOUqHGDCMgpHToo0nwHn88YAVEzmjoqQFEDIshv+yemJ0SR6KA8GwRiUT9lqEepvDoCb77X+WM0T1+fHdKyZM6kRHSAdUKjyO/h+GCDZIEcca1LXRdOCxRBnVEZgRbYfiRgxt47ktpJCWSIsbrEoUkjfx6/5YIiRAWEryWBwFKJY7Eb/L+OIa0R0dalrjN0g9OSpB0A7AXHQnxvbfBQcysG5IvELOhsAdr33P5vhTwQFLTdJlRGxAZBpPi3U4W7K/HHBUuF7rELHYrqLkkjfoB42/DBzeD6rADlqRjLErXZwwFiCD0xOjF0rNDG7aQqrdWBQ6L6Tbr9x6eV8CYPZxKYBAskKWaZgY6hQjq2lyfE+Y+Y3G+4OI0tyksEpyESg7ajb6AnxIwUINK6DljBB3FrC+17m/lfpvgiyDdSHXskXhZdN9KllPQbdPz6YWGiLI5lZiEx3KhBJ13GxwUrJkJFri5NgDuxO9vDp5YItCHR1BCkSm6gBTexFttvIeWBG5MGaMVQoZbi1/Fem37sSIF1AGSPjsHu7lFuOgH7/vwcFAG3y96KiiknlSCMwoWJt2kyxqd/9omw6eOMJt0b9V1AaD9IqbUnLTiWqEErS5LRRuNmkqgQ3yKBr+HjhNSo4H6BttgR3mfDqUt0CPpDsk+keKfaXktXzgmp4kyWIWseyp5H+4krgKj6k3aAd7vcIWCrS1EnsA9U8R8lMpR9dVxDXykEXEcKJv5Em/niBTrEzIB6ide8jbsQivTiwPaR6BPdJyq4MgGqZMyqpRawlrCgb17oXB+xcDdxHUAPOShGI+y0eJ9QnccE8E0RhaLhnKJSNiZQZtRufFyb/dgPYA/SLj1uPpCn5zUixjqA9yIaHIqMj4XLMuoJk3BjpkFhYbEAfxwsYSiRdottujFapP0j3rGTN3WNisn6oeAudRB6D19dsGG02fRAEbh7vesFMnNYx1onKMwRbnYMbXPid/zvg/aS22Q448lHsoQ1RFD337U6WYbE9fIeX78G+oCIOSljTKgma8BcM5vrM+V0lLUlv9bS/qnY+trA/UHCSRHRtxs1p4MHpXCrvNuUlTEjyZHnDVQA/wBTVppI+Tpt+A2wxpcN6kAdSq3Och4hydz8fklbBGbWcR6038Qy3GMdUGZU+zJuobLUvIpcOjWI1WthjiQJCMMATXNVCQ6WDNc2LBLb+fy3wD3CbJmgU2y6ZSdAv57/AGj93rgSL7eNSYG2sghANDAGLSw8uv58vTEEmYVoAJmzLSIZtJHXwtf7uvhgWsM31ccdiuUpsV8hHv25TJ7WnLdCACnLmgH/ANUcxx6nzGE4Z5/S/wBIXnHynn8/QH6B/G5XL7l6lNVy19oO4dguf5JsCfGkrt/wxr+fLfzlM7j6K/8AJ4YwdX7w/CV22p8ohTulKlBvcDf+H52x584Xz8F2Dn609w5X3bOWPQBStvrbEaMiePL+SUXRdIS5S2yrJCi2sSzX+nX59cINN5OjHipD2gSjKTJIS5Z1mqX2uQOu/wBf34huHkSTx4oTWOyE9RZfJGRellpkI0g3sSem9vnhnzdurjiyh1Uiyc48tlChuzCsLdVB3+uJ+b9HL0Ql97pT9EVEulmDaOhIFgfrhb6DtIhDpBF0+RRIQzxoNzZib/u/fjBQspNU6k8RUSQAkNIOmy3J6fL0w5tPakl5lHQ06A6ZI7pbqSN/Q+P1wQonu4tdAXEJ2joonN4oacm9wSxPyP8ATpgxTAz1IS85SnSGkYx3EbqrGw/VkXHht+bYEMBNkMoyCnETgFpWJ2AUA6Pz6nDW0ovKA1LAp4SPcxmJgPtAsLdOn0w5oGpLcdcpyhhvcq0Si5Owvc228cRogi3Zxx6qCYKdoacyWHbMqk3JJ6+gxJ26kouA1J4gW4v2rM1uu119R+fHGFuoZoE4WRgod0QA9Qen3/PERqWa1gmU0rS9pLLOy6SoQGwVb+g3xHsxEzZH7a2SIGU5Sn61aOjLEWLuqszDY2uQTbbwwDsM1wuJ2rPbOuJWX+o1O3ZpEovdioVB+4W9cSGgavTx1cZLNEvMJRCk0XbRTIY23DKbhv6YICCHDLjiUDs4K8HZRrqcE7GwG5NvD8DgDIsSjJvZCH9Zr7NKkMfx67fuxBdeQePJHquknp2JV5FAuLiwB+W+IJzOtNJAslVjmdyOzDqWuNrnw/N98QDr1KAAIREVK5IZ0VPTRYEen5/liWm09SmZTitK+m3RrHa9rHfb+vjiSLoAb7kS0CqrBttjYHf6euDNii1wsxAp3ZiosPAbD83wJYEsP1L98KF/1fZnfe+xt6/TGFpm6nT1BJGjZxsH2uT3rnrc3/HAhpAhYHDUsRTuEKkMAdiC1wdvlfA6JF1OmMpS8dEzkk6gNvK7C/lgw0TKkuhHQ5eiya2D3A07mw2Pl0+vywQZBtxxxCA1ZCd4KBFZCEAI2+ZwRbtSy+0Ir4RAT3QyrsO9v54lwtrWB3ciEplOpFUL0BttgTKjTkSVmKZQodRd7fMm2Ac0Tfjj4LAdSyii1NMGWwDlVJFtdhY29L6h9MC1s5ccZeGpG6w605wxBQQqA9d738fPwwx0RKgm8pRYlLFmKjbazW+Zt+TjCJKwkfSRqQi7AKBYEEkmw8wBgmiyCEYISAx1C2/TcHzw3Zv6lMrCSnYkeO/2Wa34n7sQb3UaaClRyziSQr4ABcCDB69fHgpbuQcira2km9wCTbr4eeFFohFqsh+xLABbJdtj/LywAbtRWMBY9k7EnSqH5Hb8/jtjAASsE60osBYqygkluirY3+n53xN8ioJgI2GnQ6W0X2ubCx+vpiSLQh0jksHjUOJKcwtOg7w2Gtbm6nx9R67eOJdT1xxr+G/cpBMQlUCSxq6yDQwJvfr8sE2JtbjYhNl+FPfpYtYWI8T/ADxgbt448Vk2SLoiarar7G3z+fX54jQIF1I2hBuy3NhJcWHdUbn1xJjJYyYkJKLQNAYAj57X28umMbEXRudeESRqBVULX3AWxP8ATriSAM0IWO5DlgCdyT6Edfz6YnNSQJF1jMyqUI71j9obEYW0i3HG5MaJSElQFdtTaVuTa3r5+OMB0gAh0dSyoc7zPKX15PX1mX33YRudL7dChup+7EvrOmB71ns5PSCmtBzWzqm7NMyoYqkLYdvBeNv/AAt3T49LYx1Vs8cDsQikRdWbkvMPKK54A2Z0quxCdnNeJwT02Yi/gNr4DRIyuOPJC6mNVlPIcxgmLIJVkc7aeoVutt7/AHdRhbjEfzWFp1BKVSR643dQYvtWG1hfqbeGFueS2/Hl6oWnPamepLOXHYU5iBuN76T4dBt54gwREcd6eJFpum4VNTcmBhAbk91bdOtwT18NsRItPHHWm6IIujYY6kpeq7J9+6N/43364GNIdIDUlmBlK9k+CU3ZopJB3gHJBt5+lunyw4CYk92vqQTaIugTKw7S7uiHxBv4+fjbAHOx9eOOpO1XRyyQ6rvHGHYBSzrY+W5O4xLWyJ443oHA6kJUUsbMSsyqgBurHoPX+o/q0Am3HwRhwmTrVd8RcLZHm2pqvKctqpdmEoUpIN+oZbH06+WFOa2JNjuT2uI1qm855YUHZl8vzCty9/CKZO1S/wDxCzW9d8S0kjOeONyZaclVmZ8G8SUBcx0K5jBY96kcSW67FDZvLwxLjoySI441dqc1kwom+pNUU0c1PJvdJFKv9VI/HAAt1XhWCC25Cj2aVCASa1Zh0sR09f4WwzRGxXKIOsr5BffsSiT2veAdJVlXl1lgve9/8bXn+OPU+ZDYwrx+l6Bea/KiZxVCf7v/AFvV++5HRpeXntGLtpGe5ETfqL0mYb/gfvxU55tJdTA3+iu/J+P6lVP6bfwuXdmmpVGm0xBttuCL/THDupkm66qpUE5J+jgo1S5uX6HzP08MQ6he6Tp5pdYIxuREqgW3NwPn0/jiRRAQ+0ThFFG7jSDMvUW2A9ev7/uxApDjyQFxS8VPBsP1arvsu+9vPr54I0RrvCxzyFkihCztT2jLA9dNvmf6+OBFIRnty6+1SXIldLFQsSBjt1vfz3O2I0BGaEmyLSBiCY4ogeqmx2+f5OIDNg8VgcZTjHTXKmTobEafsg/y6YJjBqSy5O9PTU9wz9mEv4keHmf3YL2Np23QveQbJ5p46cWBRGG4F+hNv5YaKLSLccW2JbnOlGLZCuj4eFLEE9b7X+uIcZNgI7fC6l2V16kal11SRmx2CqDY7enXrgSOiYzCgu2/zS6iBOz0yyHcWUAWJHmb3wGje3HGfesvfaiUR3uwaRxcAAHx+R6YF9+o8cbEJAFinCGKYsGDMvUbMBv49cZDgCVJIyKkFOJEBsAwsBfYDY+WJInMcbklwCOjSVrK6xdbCx3J6dPz0xGiRfjUscQlESU7qEiVepK31H8+OIc4kyFgcNYRDdsVvG1OQehCWuPTp54l1uO9DE3XnZTsGPcjBG/+VumFPpyNBwndbx4yU6SSemYlwzhmJGxBIv8AI/dgI15cZ/AJkhE09IKYAyAlD9sMp3Py+84c1s2/lx/NY90mQiuyRbkkbAi+m1gPydsEWE2WaRiFisQkJN0Xu+JufH0wOqETXopKO8j2ZVN9lBI+mBBKEuESiUpyrKGVHOxJBtffBhn2lhgmAiUgGklyC17AW2HjjAwysJsClpKSMgk6SL/IH6YgsPHHGaEPHUvFpYVBZrsFO5vfrv0wRZ3bEWlcLI0pjYllWxv0NwuAtksJuvzU8zaUbUSNgALWGBBvBKyQLhKCjkZnbsy4Nh09PXp9cQ1oMLAQRCJio9AN0cb+I9fTw/DDIklZYjNHRxCPUUUs43ACkE/L8cRq6XHGpQ50olFa7KgFul/Aj5fnxwQMkweO5CRtRKx2DMF0sb6RfwwRgWKkHUV+SJgRr7zXIWym48RgCshGJTF79w6fEEbgenpgGjWEJd3pXsGUkaX1bdN9rdPrgrDt44260UiEYsMTjsxEXA+l/Ow9dsE5kWKEEoiKksbLGpNxc33B2uS3lgg0HOymTtRDibQFpqaRhe3UBRb1+uMDgLRxxqKib3WLJKwAljGoXvvsPL/I4E5iVO5YOVuLd0DwHXr/ADvgmM1hYUjKVuR0sNOynx8Pz5YB1hOtTJNkI0RBP6y69Lef34WBqUCFiQVFgzBzcDT0/DBREAfz4Kk3zXhjKXMLOwHpc9PEb9MCBqKzSCxM8iC6RzykvayAn8PTBQALiFEHIIgMVI0yFnBsLG9ifIYwgRZYhCjMhaNNBKBSOvQmwIN9gCduu/XEOAJuOO1SHL1I54JiHACOwDbWsegI8gbj5HfxOIFroiRCVYARlWd0sNLbEDDcjKAgJOVgQB4jvLbe5/I/HEDdqWAoEyoXYITYEhhYmzDwsd+uBDRkiggSsY1VyApRj4aT0+7pjDlxxvU67pcU5KHTcm2w8/zviHRkUbTqQ9RC6oWRL3BsTY3/AB64IHaiBCAeoWN1Rw5OoWv4Dx64XpbVIadS8aQySFlY3vcBvPzt5YgnUboQENKswZSpeI2IBO/nv42NvAYESiDRrTfIs2m4FQ6Ntfzt9PlgTM8cTwUTWgGybxTqzFrsrkarEmzetumBdtKIm0KWZPxRxNknZ/C5nPU0yaQIZyZY7X8Adx9Dgi4/W47c0LmjUFb2Uc2qGRkgzeObKH2HaBTNERfzHeUdeotjHNBEgid5SQ2BKnOUPlbyZhmGXZtX1lJWzdu3+OaoggcqAVhUk9irWDGNbLquVVdRBW9lTS0iTEAAQALTewknVJJkAb1MgNDQBInrvGfpbrlP4NKUMkdbC5DAnpcEfj1wDGzeQQpkgwQmutZyNMN4wbEta4PXe4+/GB8GBn3qQ210lHWRGNIiXkUk2ZgO/wCeJiM0cGZQUzVUKmSJgI2v3WN1/D08MG1wtCzQBnagjVVRkZBTdsunchRcef7+mFy2BKYGawsmkgaNSzSAkXK2/ff8BhrZ2qAb2Q6F5HBSUaxa3eC7E2udhb+GMe05bOOPimNTTURxl21mFwGNlfwHiB6beeJqMMprIAUYqKGgmAIV4mII+0FN/Q/hhZN5HHerFMWumTMcm+KjMckVJmEem3Z1I1r9AdxhZBgEjy4CsUrZFVFxNwPk7lyuXS5W+ob00pZPmEcHy6XFxbEyDkfIq/h7kaS+KP39OXrlftn8I0aTpUoOXWTsGCFDvUVp3BJ3+W2PWeY4/qjvvegXmHyqM0cXQH/4/wD5Hq7Pchu/9yPaPQCIKM64fYsTuP8ADZj+z/HCed86TI3+iu8wR/Uav32/hK7xUpYhSx1egFrePTw8ccRBXTPEGyeIyiqG02JFgT4DASckBbtSqtGSpJQjbfy36XHyxgJklBB1JwVUkCsTffY3tucEAQYyQwi442GkqwZxYddjt+0Oh+X8sMad2SFFQxMVDy9mNTW+0SF67/0/HbAEk60JgI+IQIySmNDISLm1z8vPw6YkRl58cWUOlO0LDTqUqW+zf/ZGJaQSlm6PBlDAl0QW3JG/T54wXMhSSISyaFUAspf/AIib7YEtvGziVgbsR0GnvgAkXI2sNRxBAdl/JSbIyPUgZFY3v1LbDY9PC3oMSSdV+OIQObO5KvJKQLsEe1gSenh92AqXFlmhCIp45AANW9r26b/L6YVonLNE6M0fGtrlrMBcWF79MG+QSVBA1JzhSSxI0Agja+31OBaAcs0tzRBlPVPG5uC9zfx6dPD8k4ZoWk+5A+JmE5U8TXCMzNvawHpjI1yhMZpyWFdJFm06r2Pib/54wjXxu71CXRDISNIHh1H7/W2M0ARkocEXGgZgRGRc3Pqfl+fxwDmiY449yE7EQ0SFSbSE33A6/P5fyxLaZMQpGxIRywCQqZIVe5touSBb9/jb8kG05HSgdqJwSTQtIDGqHQdwWNri2w23/JxkCbZogJiF+WjB6fqyBcaTa3lbe/53wRZZGDBXpgkiCqHMQudup63t+/8AHC3uAAn+ayAe5AfpqjhzOPKpJ6hax3jQWS6guLpc+F7WB88MptBsDfZ1bLbL9SkssTFlJ4kJW7i6nc+X0wIAi0WS9BGKIrfrJSL9b238sPNOLDjehJgE8eaVWWK9o2pt9xY3IO/l88C8Bhk26+LIww5gSiYKXMKkD4TL6qqa9v1dOzgfcLDFY16QzcO8IzhX5AHuT1TcI8X1YT4XhjPZlJuD8IyKPmWtv1wAxdH7U958go9gfrW6yPenmPlvxvKdf6DlhYjUTJNGu3S32vXp44Y3E2mCewx4qDTAF3DvTvDyn4ueHXL+hKUH7QkqCWAsN7Kpvv4Xvt5WxhrEZMPbA9VkMmC8dgKeqXk/nM5tNnmUREE6lSGR79fPSMSH1okN8fgeNagmkLkk9g96klLyVg7S9VxPUuev6imVfD1Y/fiR7ciLDvPqOLITVpgWBPbHkE8pydyKGNnfMM+lkIvftIwo8L7LvgdGpm5w7veVhqsGTfEo2m5bcJ0rIWyyrqnAtqkqJCv1sRf+uBbTJzdn1e5A+qcwB3fFSal4M4MjjaM8L5VIrLpJdWJH1JJHTwtiThGkm57z6R677IDiKmojuCq/jPlfV5Kq5rw8KrMcodTKYVUyVFKmoi52vIh0mxHeFtx0OCc7QHTuDkcu/UN5y2xkjZFSzfpbPd7vFVUK1SyQpoMhQMAGJuOhI9L/AHE4sGB0j1Rx8VJZeE5woWKd5VcAHY/Kwt6eu98DfXYKCQjWAeB1R1hmKEBwgbSxBANjtsbG3TaxxIluUem3UR6daEC6SIJFgqF72IHQm3n/AC9MYWARPHHX13zxzdSRkRg2kFSbnSOlx/D5dcC0SOkc0RGtBzJM5kVkBcL4gkX+XXAtzsETRZJ2mCqh7F2IsbI1r+Nt7/ywJZDeONanRG/wWShnuSt2U77XO5/oMTbYsJX4Rgg7d7T1sf3f54IAA5LCNWpJClQOSG1g7Xv1/pbC2wc1EwFi9OFA0NpbzK6gRffYkbnzGMe06NjffdS0jZbjcVkEYs1hpsSRZNX3fvwbiJjiOONSgi69np5LaAgcDZwelvKx2I+u+BN1AOtDJFIbI0RR9PdPgVHn6jx8xY+eIbsRvyssZodSEDtATYWNht6/z8cYWSFgsUH8HMxZltIbC4PUfm2MeFLcrlKmmqI7MRYgb2a9vLfx3GMYwG0W+KlsJUJKUkIUsAt+tunn+f3YWywk60ywMISeHUqhxchN1YdPl6evjg9K4I4/lsyWGE1zQKjrvINRCAEkm/le3p44RfXqTBsSiUmkyBSobVfui4+8+FjgwDCxzr3WDUqagbEi25O1tvnjA0myAGyzNGezQjXFsRuNyfv6WxEbFBN0HLSlFZgAoAsL2t+P9MQ0XRB9oTayTByqQ3XYnvEgdOn3euBLhkEWiTrWJprWVroTdiR4ef7sQdKM+OOJQ6Uysomr8uqXny+sqsuqQSRLBIVYj1tYEehxAJHHooLQRdSfL+ZfENIQmZRR5vELjtE/Vylf/ZJ69QDgXgEjSHdx4z5JjWxrsrSyXmFk1cI6d8ypaORrdyqvGxN7WB+zb6nrvjKeHJ+iJHG1Le4AQ6yn0DUkiK6yqyEXBUdLnzGx88Q6iWnpiM1IdNwnSky9CZEM5FyBYG4v5evU4gNcRI44CF1UJSqoIivZwFVfSdwRv8/6+eGGm0DPahZUJuobV5bUax2oV08LDZSPX8/XAaUCCrTHCbJglU00pUVE1K+1mJJU/htgSwADIpzbrGpkrID2lRGlWlje4A7v5/JxJN7jjj4KW6wOPBMs0IkiFlkpXBAPesp8yDvt6f54WQDJHHHgrTYBGksZKVYl7TtpEUKRYm6gefS9hboD5YE7P5njVtVlpGpQzN1n0M9QCYitu7Zl69QbX+v4YAuGezttxq6wtlhvpL4a/wC0DBV9ufIIw0j6eXOQg6vPXVHYeHX7749d5iuJwbj+kfILzD5WY+e0I/uh/wC49WJ7kKovw57SlKN2GYcPSj/8DmQwvnhBcyd/orHMEj5hV++Pwld5qadVC6SpbSBtvcW6Y4d5y966Z5unqHtGUMAyqfG2w+/54W28jj4qHjWUSyKpBcOy6bdwXI2/diA6+iSl21I6O6MCI5Ge97dSPH6eGCtkocZNk5xOTa8ZA26nwxOkJk5oJRixsSWN9je32jiCTMqSUfHBJbsmfQNth0J+f1O2AaSglOUNISQdUhLdbmwb+P59MPYXREqC4J5jpO7q2BJu3jY/P+OBNzGYQlwWYVO6LnrYXXqfXEmmOw9qyCDCMEEZCqJHB3tY2/PjjHTnOzqUNIlFCJ2RhHeVbknULHpiKjSM1NkvFFNAEXSyyaTcqLEX269PyMSTcgLM0WkR1KSzEDuny8uuAibcb1ESnKmiYM2le6Da3S/oL4wgRA1IHR3p8pYXZRa1jbw6/n0wbaaUScpTsqqqfa6E73IxBag3I6MyKdg58T4A/P7sQDAMhZo6kqXYoLuqm9h59ev59MQZtKyCvRULdFVWlIBOw38cY0tOSItvdGxvMWCr2cK2B3a5O/QD52xLDe2SCAnJKRZEYPI0tztYW/I8MSGuMbuOCsLrzCK+ERFbTEFN7g2AJ/liNATbNQHuOuyw7GRiAGQHwuRe2DDuPdvRSveykkZlZg62sRYWG3rb7xjCJNxxxrUga0WlKTcdmVH2rdbb+GIaDEnwQEiLmFJ+FMv4PfOtHF+XRzwShESrMhjMBBuNencr3v8AunfpiGcmsqnY7MZXjVeYOzLZsRvxdRoBFx5b81f9LwLwIFVqThygr13Op5pJV/8AFrtbp0vhRwZaYLnd/u/nKEYp8SIA6vJSvL+FOFqV1ki4c4ehNy1lo4yB4dWBJ/DADk9mZEjeXH1jwQuxtSLHuj0Urhip6dI0hpqaJDbToiRAD9B6Yw4GkMmDuHB1pZxDz9Y95X684LJCZkLAliWJ1b+Xnvhga1p6I8B7lDjJ6RSkZV5EklCF7gA3IFvUn+OMM5Hz46/BLBtbyXs9N2smtWLWB6bfPf64MiHSApa+BdCxUOhrGJVG1ze5Fj1wPS1o/aXzRy0ixhSy+FiWX77Hy3wAbckKNNGpFLG2sKoB8+jE9bjr+ThgaTcX44shkZJyjCsFDFSAbXI/H54wZQl3zSj0qAB5GRrHYGw07eY8f6YgtMyALbEIfJugzBTQyqHngYhxt4Hyv08sQ0zx7kRdsRiVizKEMkqmGNYgWW1rX6ePiTfpiZBEC/G3X7kLqZGrNVtxjy2yniRnrsolpspzwvqZgSIZ999agXDH/bHluD4Vhh3NOlSy2auwnLy6irdPFW0anfn/AD896oavymoyOvloc2pZ8urU30Mftj/aUjqp63H9MNbUDhIzHh5nixiE4tOq43eiQvAdKKrgk3N/z6Ya03mUtpSoRJjoBLSkEAWsb4wNAiLca1Odli9KVJJN7XNztff9/hiQNY4Hb2/yWSkdILrG8mhzcC17XG5F7bbefhiHNgx7lmqF6Y4+hQMDe99h0HXA6M3AWB2peMpUKwZSOll/eD8jiHCCVJKFZXSMEi+1yT0v93yxgAOu6kkG6/EMdN9P2u9v+fM/jiSTdRC8jpzq0Sd8k9fH5H+mMzbJUAyJCUSmuU1D/dA2sd9sYQJssc7YnJYmQq1i1zcE/ZPX7+lvmDhuiCIjj38BQXAhN9TCSkio+hwbA26EHY2vv1+428cQ4EGf5e9YHazkh44HdiHZEYEBgvT0Nuv9MLDSbKeq6KigKamlTudNwCB9cToX4442qC6ckhNGwGlS1gdRHi5HT54kxMCPhmiskHj7ti8it0FwDvgW5yjmLhAOiyMiqQY28V2JuLC4NvUb4xzdR48EbXEIWUR2URdoEuVIKlSACPA2PX918BowLmePNE0nMyh5IBYlWewN7k9R6fny88YGWWNcMgEmtMAWj3DE3tsbj64F1I5/z43e5QXLF+0A0uwKadiNyNv6YECYA4481INyQgpJR9nWQoNjYnc3/oMFo3n3KQD2r1FsTpjI9D+z9Pv+/Cw0HJYSveyiFiSR12v+JxLqYiEGlBgILSVJXuBSbabdNvw6nAkZqWkAAoYrGx79ratx1v4bYDRyCNrtiHko4pVOlW8BYHYel/LE1GCETHa9ScctqM2ylkOW5lVUQB1aFe6X9FO3+eCa50QboSQVZeU806miCRZzQLMoYXlpnN7eek/zwz2bDcyPLzS3STa6n2T8b5Jm5tQ1qzVijUYgpDi/0G2xwt7DOlaOOPUom7IUnizBJbxzxyMLi232T8/uwum45A8cbkx1I6s0BUUCyr2kbiR2UFU0npuDe/1O9/xwt1+kcvVMa6LJjqaKPLlMjyGOMi4Lbhtunywfs9KwRl4FlHK7PMnpAorszy6FNBVryi/ja6388PGAquuGmO7x4hYcWwa7qNZhx7wjSRtozCorH/Z+GgZj95t6fjiBgSDDnNb2z5Tc701mMOppPgPFVHxFzRqe2qI6HK42ht3TOQp6+IU7/O4+uIdRotIiT4efuWwwuIq5yAviA9+9m9VnXtyQVNWkSSJwJkEY0LpUr2crC3n9rrj1LmYW/NDoiBpHyHUvOvlOcXYyiXGT7Mfjerg9x3GslL7T2sO6q3DrBQpIvbMdzbFbncJLJO30Ww5gT8yrQJ6TfwuX0AUsVlQiMoLAWaJh9dwMcO8U5kEHtXVOY6cinumPcF5EZrFh3QL9dv3/AJGANMwN0pZbeEtLAJCytLHYgEWaxI2v1PzxOgRlMISYR8NDObELPctboQSPXy6YHSJ443FBGpO0FE5Ja6KNekXvYt6/nxxLWnJYneny+V1QIGAK6rqh87fvFsEGGOPDagMAyjYqSYFEjFmIVvs3uDte3lfEMaM+PKONSC0pyjikViCknadeh/djGlurXx8FOjkiVhqiEKRHVckXv16f5/TEk6uvj+SEtCXWnlZlMYd9RFxawYEX6X+WJFMaUEZoo2pygo5woIjVyFJWw8vXB6O2fJDvCNSjl1FiCANuvh+bfdgjICEDUnCCnJAAUttdbA7/AJ2wZzIBS3NINk4wUUsqswjfSoU7+Fz1GALG8ZrLg5J2hytizMYnijuQx0n7vn4fyxJYDl17kokgCUalJ2QUlJncAkaVNzv03wWgJtdFozkEdFQ1DKvZU0jXFtVv3EfXCCRnx70MEGCl0yqrlK6lfYFrhTbbfpa5GMDY4893GtSYGpF/oSYIxMUoO1joPmBhehBupa6DCXTLZrX7CdlCknuNt8tt/O98TotjO6iLZpxgo3YMpinVQTuFO2wO/wCH4YwNgjbxuUaBmyclppytxE177jRfpbc/gfrfDDTiyjRCzaiq5SSkEroDtZe6Tb1+f52wcWDjqUABtkouXTkoVpnJsACR4+p8rfhidAExNuOOtSQc0QMuqghPYm4jDEgCw36D5XxgGyykaI6k4plspYjsmdywRnte1xe3z3wQpiBHnt7fRCs1y6ZkBaA6fRbht7XJxApCJspeDPWrh5d5/VotJkGbwx0sDKfhJZtpITbaJiLg3I2N9um+2LlKk2pGgOl2iR1HXujpa411ajdHpXjy8rfHarup8vqozqkRtG5u253PTcdd+uEOoWk+m8bkJIBiLqQQUqv8NH8PUyTPYFkjNhtcMxtte3X1thT6TA6Dryz9JHl2oQZBOoJwNDIkcv6qER7qdmBI8CPXrgG0oBg8cfyQEzZNb0syJrNG6sd9LA+vgN8L0WgXumZShGartEUhWJ2H7QO2xPQ9PEW88TpNPVxx1I2sFwV6sNfLb/UhiPtLf8b9On4YyCL/AB9c7ys0BndZrDWqezj7N3B1E22O3pjBA471gYESlFNUb9t2kwZb6Qb9bXuMY5hLbni/8lGkBqSiZdOshdpGGxsdyCbi1yfH674AtcbzxxsWEgjJKnL6t6hXe7OAFCaSRc3O3r8/M4B8WJOUW8ljXCLBHUmUm5adhbT0cGy+t/Prv6dBjHUNIdMz3fyQOqgZJZspm0sG1ys3UMpNuh2Phf8AhgGNJuePBCXDULJKnyauSU3X9Y7BbG/j0tfwxLdEmfdPGtY+o3IJTMuEaPiHLvg82jNRTai6bHWhAF2iYbqdvkRe4wyphw8yDcZHX1bxN49cgbidDISNmrjqVGcUcqM24YM9TAGzbKAC5mEZDxC47siC/n9obeNhiPZFv08jkdXjcHdfrVsVmvHRz2a/iFA2y94oA3WJjv8AaNiTaxPnhwYAQBxxCJzhmkfh6kgAIhXTe7KbbDGBrZzUt2rF8vnOsmNE6C4J3v4j918EGEtnX8FgIjNItlUo+zGoYd17EgH5n54AMOipkZJD9Gy3KyRuCrMunew2G+4/dgC0Ndfj14KkFE/oeUsb3iYlr267C++23j1+/E+zkzrUArGTLGjCELI6kCyjwF7dPQ2ufUYz2MX1IZm4Xi5a/aTilQSCOQqd9j06bb9evQb4jRAdGuB1+B9ykGYJS0eWzjV1sdIsV8CbH19PuwQkwOOPNQUtFlc7CMMoQeF2338tumxv64IsgAD4cbFhddfv0S6qQ0cZC/auNgPzbGCmo0tQQNVltUNMsMY7aNCRp2EiWuVPn1BBvsfmcCaY1Z8RxqUtg5oNFlkQ1SIppySAxbxBswPjcXtbzvjC4ahxKKANd1i6SH9XpKtdrC3W3h+H34gMgdawE6kOscrK9gNfW3jaw/n44INgg8cBMKRlo6gCUqg2UsxPdBtbcH6/vxJYBYcfHeskIWfLpRaNkIZTpK22B2t+fTCoBCNtSDKFmyya8SKFYuha4Ykp3iN9rAm2oWvt5HbEPZfpDWoBGteLQypIVMAD722ILX9fXb78AaYJ48NiLStZefo+UK7L2sifasbWQW328sZozxxrQaU9aDXL2MsbOVjUm5cg2QWvva5A8Ngfl5RoDWFJdaAvRRSoqMyLGdGoahbx6eI67WxJYBnx3qBMpOooHCsmgMFO/Q/vwJAi2ahrymmooZlJXQNNyBta+1/v36Yh2dwiacjrQxozIXtG2wGqw6Dy9MLLIudSYH6kvDQPqKob3Jte5PT+v4YYQc/eg0ti8mpakIXWLWwUNuvht6bdeuMiVlpglNlRSyPCZFRSgv3rDr1/rgCJsj0mg5phkilWSOSJjDUfbRkkKkG9rqwN8TTpa4M9XGtNFQRBNuxS+g5gcV0YihFdSZpENSDt0BcWO13Ugn63/fgg0Czm+nvF+pAWj6p47vVJV3MLiiuaRY8xpKACTdaYb2HmTfxw3Ta36DL77+cJfsp+ke4KJ1ecZzmiyCszqvrYydwzuQfDcD6eeJfi3gwYHcPSUQwzG6u9MrZZHqLRErIbrsDufX7+uKxcS65nrM+qstdFgIX4Ucyx6ZI5iSSpW249SP5Ywbch1HwTJUezCiu8z2bR2Y2tcH7sY1sxGpWsPUvdfFZ78oBPbnrIFCqI+C+HFsCLC9KW8P8Aix6fzObGEPX6BcB8pLpxdE//AIx+N6+1X2f/AOyc1nsxRcX0/JT3l/MzhH9OmmOZmTlXkdcZ+w7XsrGqll0W+Il+xa9xe9hhuK5IxNcg1qjDGxjhn/6ibyZzw5MwTHUsNhqgDjJmrSdcWETh7ZrY3/7Hn9oUKT/zs/MsNsARyW4VG3y09fXFN/NZxN3t7n/xFdHyhYMf/bv/AF6X/To6D+z9+0bTsXHvYOOagmxtLyQ4VZR9LDzwv8j25aTbfou/iJn/AGi4PVhn/r0v+nRMfuAPaEXT2vvS+JahtrvJyM4XL2Hrf82wI5miQ7Sb+q7+Ip/7RsGLHDP/AGjPSgE5xe4Q5/rPHM3vOc5mtJqZH5H8N6ZBcbGzg2287i5wQ5oSILx3O/fUH5RsGL/NXftG/wAJPMXuKOf1PGtveSShgdRf/Qjkd2vbY/4ixGw9fXEnmfIjTHcf3kH/AGiYLXhD+0H8NFr7jX2hFiWM+8dgqCL2M3I/Jja5B/Zql6EXH8cT+SB1VY7D+8p/7RMFM/ND+0H8NZP7jTn0EIk94jl/aFQpK8kcpANrbn/GXvt5+J9LD+Rx/vfA/vLB8ouBj/gz+0H8Nfm9xzz+DKye8VooU66F5JZVpO1v/m2/r16+eC/JF2XtfD4of+0PA/8Agz+0H7iK/wCZG9ooP2i+8WyojyPI/Kztvew+Ot43+eMPM85e08PioHyhYLVhD+0/2JaH3JvtFR2RPeLZa7aQupuR+U3sDsf+u9fw9MGOaUX9p/l/3KD8oWCj/hD+0/2Ig+5S9o1YkSD3iWSwSBie0XkTkupgRYg/4u2+29sZ+ScZPHcf3kJ+UDBnPCn9p/sWM3uVPaULBqf3iuQQADQQeRGTtt0/+bfL6emI/JQn/mD9U/vLP+0DB/8AhT+0/wBiCb3KXtRMyfD+8m4diAFrHkBkpBHl/wBdHmfn44w81DH9r4H95Q75QcIf/tT+uP3FnH7lX2p4nBf3l2TsgWxH+gHIr29D8WfL1+WIPNNx/wCZ4H95Y35QcHF8If1/9iLk9y57U5jUD3lOTCQMG1tyCyMnYW6fFgdNv5dcC7mmTnV8D+8j/wC0LB6sIf1x/DWH/Mv+1os2uP3muSpHv3P+T7kBHy3qumJ/JE5+08D+8g/7QcHEfNP84/cWK+5g9sNAxT3o2WKzXBK+z1w8L/T4nw9MS7mmcvaeB/eS/wAvsGRPzT/OP3Eq/uZ/bHMcSR+9JyxXUEM7ezzw6TIfAm1QNx92IHNH/wDJ4H95GPlCwgywn+cfuJD/AJmL2zGLX96jQ20gC3s78Njof/T3/O1sYeaByFTwP7ywfKDhP/Cf5x+4v3/Mw+2aTI3/ADqtIC1wQPZ44atbyA7fYfnbGDmjAg1LdR/eUn5QcL/4X/OP3EqPcze2aSVf3q1Oq76uz9njhlSdrde2OJ/JPY8dzv31B+ULCf8AhP8AOP3Ei3uZ/bQkqJJ397HUaiSWI9nrhbVqPjqMhwQ5qH+8Hc799Z+X+E14U/rt/hrM+5l9tAE6PeugICWCn2eOFiCbW3/Wb7Yz8lSD/aeDv30I5/4TMYU/rt/hr0e5l9s/sni/52GoDE2LD2e+FtxYbbv6Yk81XfbHcf31P5f4MX+an9dv8JKf8zV7aR1A+9hmFxYkezzwqCf/AF8T+Szs9Mfqn99YOf2D/wDDO/aN/hLE+5p9tNpAz+9mrBYhhp9nrhQb2tudW+I/JZ/94P1T++oHP3B/+Fd+0b/CXv8AzNXtpIVP/OwP3dgD7PHCptuT/t+pxn5LOIjTH6rv31h5+YPVhnftG/w1kvub/bZ1s497NMuvqF9nfhQX8ur9OmM/Jd0/2g7nfvoHc+sGRHzZ37Rv8JS2D3U3t9wdlo97xmLBFCi/s78JHUB4m5uT0w13NyoTOm39U/vpR558ngR81dH/AJo/hpwX3Wnt+rfR73GdTsP/AIu3CVthbz8v6WxP5PvmdMfqn95SeefJ2vCu/a/7Ev8A8197wmMqU971WB1OoH/k7cJbHz6jfCvyafqqD9X/AHLPyz5Py+aO/a/7F+Huu/eCNrWb3uLS38f+TrwmCPrq9cSObLzf2jf1T+8jbz25PH/2jv2v+xJv7rj2/CbH3uE25Bt/ydOEf5+gxn5MONtMfqn95YOe2Az+au/an9xfl91p7fgVdXvcapm2JJ9nfhHc+Z9euAPNgjN7f1T+8o/LXk83OEd+1/2L8PdZ+3uYwre9qmZrklj7O3CVz5+PywR5rO/vB+r/ALkf5c4Aj/hHftf9i8Hutfb/AI2DRe9wcMDcFvZ14TNjtvsw8h92MHNZ/wDeD9U/vLPy45PAj5oT11f9gRae7C94HGU1e9rR1BN1/wCTnwnZja2/f8PC2IPNV5zeP1P9ylvPzk+RODP7U/upVfdje3yFYf8AOu0enVq/+Lrwtt5AfrMD+Sr5n2g/U+KcefvJ3/gj+1P7qIX3aHt9IGA96vltium59nThjbe9x+t6m2/z8MZ+SbtdQfqfFYef3J3/AII/tT+6nOL3cPt9xoQ3vSOH5msVLH2deG779f8A5Rb8+ODHNV0z7QfqD3pZ59cnn/7I/tT+6nWh93Z7c1O8Xx3vNMlrYVH2F9nzhqMOfNj2pNz42t9MA7mq+NFtUfq/7lh598nHPBH9qf3VKJfd++141HTQR+8QgjqFRhI7cjeGCpJ3LIotpb5lh6HGO5r1YAFUA/c/3e9VWc9sGHEuwgI++73egS1F7BPtkUqssnvCshrw1u9PyH4d1HbodMigg+It92B/JauRBqj9T3uKx3PbA/8AhI6qjvconW+7T9qGuq2q5/bx4TQtqJSPkRkKqb+Nu326+Fup88V28zKgyrD9X/crQ+UDCZfNP/2H91NMvuyPayMrmi9vTlzTxleknIPLHIHoVzBRb6X9cMZzQdEGr/l/3KTz/wAF/wCFd+0/2LFfdo+2GFcH29eUbTaw9x7PtCo+RAzUXG/nix+SZi9Qfqn95UanPXCk2oOA/wDMH8Nfn92j7Y2pQvt6cnB1G/s/Up1fO2cD8LYz8lAbOeP1f9yS7nfhjcUn/tG+H5teH3a3tobKvt5cjtIN+97PcR/dng8ziTzXv9Mfq/7kk86sP9ip+0Z/CXo92v7awRkT29uRiKdiP+T4v8M+9ThzObLRmWnsP76D8qKJM6NT9oz+CvB7tb20y139vTkfI+m1z7P46eX/AL/dNht6Yg83KcydHud++mU+dOHH0mVCP/MZ/BSy+7b9s1FIPt2ciy9tm/0AkEdbnbiC17EjAnmyNRbH3T++ro534GINCpP/AJrf4Kc6b3cvteQsfifbY5GTxhAqKORMqaD5i3EBH0tbpiHc1yR9Jv6p/fRjnlyfl83qftW/wVIcv93r7TlNP2mY+11yWzCPTuqcl5Yj2m3eBGemw2Pd9eu2K9XmrWd9Go0H7h/fWfllyd/4d/7UfwlJh7AfPQv3/aW5SvBpRdH+iqe4Atq3/TXjb6euE/kpiYj2rf1D/EUHnhyef/t3/tR/CSrewNzlLKT7RXKkRBlLqOV9R3ox+zvnVh8wPpgfyUxBj8639R38RSOePJ4/+2qftW/wkdl3u/8AjyjqKieu578F1YkuzLDy/aJVltYSAHMm3K2DXvfSDscKdzQxU9Gs0f4HfxOM0R56cnx/w7/2o/hKUn2CaxniWXmxlrQFlLr/AHWXUyg9AxqjY7dfwxH5JYrXWZ+zd/FS3c8MDBjDv/at/heqfqf2DeGU/wCs8ws8kN9R7LLKZNTWsL6tWwAIt64fT5pVM31ATuafV5VCrzvY7+zpEdbp8mhGN7BnAzFR/fji5VA/+ZKM36+cd/HFkc02i/tPD4qoedT/ALA7ykP+QNwSZWd+YPGrA7sppaGzHzP6rf5dB4YM81mEiX+ARflW+LsHefevV9gXgJS5HHPGBYm5JpKI7+P/AGXj/HGN5qsbHTPcEJ51VIjQHeUnH7APAikX474wJF7f4Sivv69lcn5nbwwP5J08w8x1BT+VdT7A7yiU9gngK6qONuLzGCTp+Go9979ezv1xI5qtkRUPcEP5UVPsDvPvSD+wJwJK/anjri4tcBr0tGdhsAP1e2223p5YH8j2gQHnuCl3Op5+oO8oNPd9cCJBHE3H/GhKi2paajW+9+nZ28cS3miyxDz3BEedbyZ0B3lev7vvgd3DjmBxiZCQSWo6Ihj5kdn9PTA/ke3+8PcEP5VP1MHeUi/u9eBXsr8e8WODvY0VIb9fEp64FvM8Ze0PcEQ52PA+gO8pFfd5cDHRbmDxfbe/+Do+8T59zw8umIHM1oI/OHuCI87n/YHeV4Pd38ChdC8weL1B/wDtOk+X+xtghzMZ/eHuCj8rnkfQHeUFN7uLl/O15eP+KmvYn/A0l7jpvp264x/M9psah7vijbzvdmKYSa+7e5faxIeYvGhe2lrUVEARYA7dn6fPfEHmYCINU93xUnni/wCwO9Jz+7W5bTEs/MLjYHzFFQXHlY9lsBthTuZVOI9p4fFEOeVYCAwd5968f3bHL6UMDzK4+VSCLrS0INj4XEWCPMukD9PwCA88Kn2B3lJD3aXLu5tzN5gg2ttTUItv/wCi+f34k8zKf2z3BYed9SI0B3lYH3Z/Ll1QNzO5iGID7Pw9Dud//NfhgnczaYFnkdyH8sKn2B3n3rz/AJs7lyGLNzO5hsxPU01Bc/8A0HEjmfTyNQz2LDzvqkfQHefeiB7tHlqS/acyOYzlgekNCCL+vY4w8z6RvpnuHuRDnjU+wPH3omb3ZfJicSmTjTmeS1ibS0dv/wAR6YxvM+kTPtD3N9yJvPau36jfH3rj/wC2T/ZT/ZC9s7nTWc6+L/aN9pbhLO5sry7Kfg8tTKHp0ipIBEpHaU2rUwFyb9SfC1ug5P5Ndhqfs6brbx7iFqeVOXfntUVK7foiBomNZOsHWSv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9218" name="Picture 2" descr="https://farm8.staticflickr.com/7371/9546284483_1c0cb2ce3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343936"/>
            <a:ext cx="6120680" cy="4296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2999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Ideogram</a:t>
            </a:r>
          </a:p>
          <a:p>
            <a:pPr lvl="1"/>
            <a:r>
              <a:rPr lang="nl-BE" dirty="0" smtClean="0"/>
              <a:t>Een weergave van een idee of concept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8340" y="2996952"/>
            <a:ext cx="5616624" cy="3747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8777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Ideogram</a:t>
            </a:r>
          </a:p>
        </p:txBody>
      </p:sp>
      <p:pic>
        <p:nvPicPr>
          <p:cNvPr id="4098" name="Picture 2" descr="http://fasgroep.files.wordpress.com/2014/02/cropped-logo-geen-alcohol-zwangerschap_1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5724" y="3068960"/>
            <a:ext cx="9525000" cy="274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4136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Ideogram</a:t>
            </a:r>
          </a:p>
        </p:txBody>
      </p:sp>
      <p:pic>
        <p:nvPicPr>
          <p:cNvPr id="17410" name="Picture 2" descr="http://3.bp.blogspot.com/-St9055UKBvw/Uf8KzomgDrI/AAAAAAAAPoM/QzofcRdU3kQ/s1600/AirplaneSafetyCard2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844823"/>
            <a:ext cx="5776250" cy="4749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0500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Icoon (= Symbool)</a:t>
            </a:r>
          </a:p>
          <a:p>
            <a:pPr lvl="1"/>
            <a:r>
              <a:rPr lang="nl-BE" dirty="0" smtClean="0"/>
              <a:t>Een weergave van iets wat geassocieerd wordt met een bepaald idee of concept</a:t>
            </a:r>
            <a:br>
              <a:rPr lang="nl-BE" dirty="0" smtClean="0"/>
            </a:br>
            <a:endParaRPr lang="nl-BE" dirty="0"/>
          </a:p>
        </p:txBody>
      </p:sp>
      <p:pic>
        <p:nvPicPr>
          <p:cNvPr id="6148" name="Picture 4" descr="https://www.warwicksu.com/pageassets/societies/socialistworkerstude/sw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3343025"/>
            <a:ext cx="2880319" cy="3704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3792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nl-BE" dirty="0" smtClean="0"/>
              <a:t>Pictogrammen, ideogrammen, iconen en logo’s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Icoon (= Symbool)</a:t>
            </a:r>
          </a:p>
          <a:p>
            <a:pPr marL="457200" lvl="1" indent="0">
              <a:buNone/>
            </a:pPr>
            <a:r>
              <a:rPr lang="nl-BE" dirty="0" smtClean="0"/>
              <a:t/>
            </a:r>
            <a:br>
              <a:rPr lang="nl-BE" dirty="0" smtClean="0"/>
            </a:br>
            <a:endParaRPr lang="nl-BE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276872"/>
            <a:ext cx="48768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5408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378</Words>
  <Application>Microsoft Office PowerPoint</Application>
  <PresentationFormat>Diavoorstelling (4:3)</PresentationFormat>
  <Paragraphs>107</Paragraphs>
  <Slides>31</Slides>
  <Notes>3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31</vt:i4>
      </vt:variant>
    </vt:vector>
  </HeadingPairs>
  <TitlesOfParts>
    <vt:vector size="32" baseType="lpstr">
      <vt:lpstr>Office-thema</vt:lpstr>
      <vt:lpstr>Iconen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Pictogrammen, ideogrammen, iconen en logo’s</vt:lpstr>
      <vt:lpstr>Computericonen</vt:lpstr>
      <vt:lpstr>Computericonen</vt:lpstr>
      <vt:lpstr>Computericonen</vt:lpstr>
      <vt:lpstr>Computericonen</vt:lpstr>
      <vt:lpstr>Computericonen</vt:lpstr>
      <vt:lpstr>Computericonen</vt:lpstr>
      <vt:lpstr>Flat vs. realism</vt:lpstr>
      <vt:lpstr>PowerPoint-presentatie</vt:lpstr>
      <vt:lpstr>Flat vs. realism</vt:lpstr>
      <vt:lpstr>Flat vs. realism</vt:lpstr>
      <vt:lpstr>Flat vs. realism</vt:lpstr>
      <vt:lpstr>Flat vs. realism</vt:lpstr>
      <vt:lpstr>Nuttige links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Nosenzo Pascal</dc:creator>
  <cp:lastModifiedBy>Nosenzo Pascal</cp:lastModifiedBy>
  <cp:revision>19</cp:revision>
  <dcterms:created xsi:type="dcterms:W3CDTF">2014-04-22T08:27:53Z</dcterms:created>
  <dcterms:modified xsi:type="dcterms:W3CDTF">2014-04-22T12:13:23Z</dcterms:modified>
</cp:coreProperties>
</file>

<file path=docProps/thumbnail.jpeg>
</file>